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notesMasterIdLst>
    <p:notesMasterId r:id="rId43"/>
  </p:notesMasterIdLst>
  <p:sldIdLst>
    <p:sldId id="274" r:id="rId3"/>
    <p:sldId id="2142532445" r:id="rId4"/>
    <p:sldId id="2142532388" r:id="rId5"/>
    <p:sldId id="2142532444" r:id="rId6"/>
    <p:sldId id="2142532390" r:id="rId7"/>
    <p:sldId id="2142532391" r:id="rId8"/>
    <p:sldId id="2142532392" r:id="rId9"/>
    <p:sldId id="2142532393" r:id="rId10"/>
    <p:sldId id="2142532394" r:id="rId11"/>
    <p:sldId id="2142532395" r:id="rId12"/>
    <p:sldId id="2142532396" r:id="rId13"/>
    <p:sldId id="2142532397" r:id="rId14"/>
    <p:sldId id="2142532398" r:id="rId15"/>
    <p:sldId id="2142532399" r:id="rId16"/>
    <p:sldId id="2142532400" r:id="rId17"/>
    <p:sldId id="2142532401" r:id="rId18"/>
    <p:sldId id="2142532402" r:id="rId19"/>
    <p:sldId id="2142532403" r:id="rId20"/>
    <p:sldId id="2142532404" r:id="rId21"/>
    <p:sldId id="2142532405" r:id="rId22"/>
    <p:sldId id="2142532406" r:id="rId23"/>
    <p:sldId id="2142532407" r:id="rId24"/>
    <p:sldId id="2142532408" r:id="rId25"/>
    <p:sldId id="2142532409" r:id="rId26"/>
    <p:sldId id="2142532410" r:id="rId27"/>
    <p:sldId id="2142532411" r:id="rId28"/>
    <p:sldId id="2142532412" r:id="rId29"/>
    <p:sldId id="2142532413" r:id="rId30"/>
    <p:sldId id="2142532414" r:id="rId31"/>
    <p:sldId id="2142532415" r:id="rId32"/>
    <p:sldId id="2142532416" r:id="rId33"/>
    <p:sldId id="2142532417" r:id="rId34"/>
    <p:sldId id="2142532418" r:id="rId35"/>
    <p:sldId id="2142532419" r:id="rId36"/>
    <p:sldId id="2142532420" r:id="rId37"/>
    <p:sldId id="2142532421" r:id="rId38"/>
    <p:sldId id="2142532422" r:id="rId39"/>
    <p:sldId id="2142532423" r:id="rId40"/>
    <p:sldId id="2142532424" r:id="rId41"/>
    <p:sldId id="2142532387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uneet.prpr.raj@gmail.com" initials="p" lastIdx="2" clrIdx="0">
    <p:extLst>
      <p:ext uri="{19B8F6BF-5375-455C-9EA6-DF929625EA0E}">
        <p15:presenceInfo xmlns:p15="http://schemas.microsoft.com/office/powerpoint/2012/main" userId="da542b9d5cb1e35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EEC"/>
    <a:srgbClr val="033261"/>
    <a:srgbClr val="167ABE"/>
    <a:srgbClr val="0872BA"/>
    <a:srgbClr val="5792D4"/>
    <a:srgbClr val="F6F6F6"/>
    <a:srgbClr val="F1F1F1"/>
    <a:srgbClr val="5D9BD4"/>
    <a:srgbClr val="EBEBEB"/>
    <a:srgbClr val="76C0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90" autoAdjust="0"/>
    <p:restoredTop sz="96110"/>
  </p:normalViewPr>
  <p:slideViewPr>
    <p:cSldViewPr snapToGrid="0" showGuides="1">
      <p:cViewPr varScale="1">
        <p:scale>
          <a:sx n="81" d="100"/>
          <a:sy n="81" d="100"/>
        </p:scale>
        <p:origin x="331" y="62"/>
      </p:cViewPr>
      <p:guideLst>
        <p:guide orient="horz" pos="2136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26DFB4-AE2F-48FD-9951-05FC3299C961}" type="datetimeFigureOut">
              <a:rPr lang="en-IN" smtClean="0"/>
              <a:t>23-08-2023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40AF92-E5EB-4410-A624-4A8455A98B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168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8D725E8-0D8E-4C3F-AA99-ED253463A2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06493" y="2783364"/>
            <a:ext cx="5341252" cy="679171"/>
          </a:xfrm>
        </p:spPr>
        <p:txBody>
          <a:bodyPr lIns="90000" anchor="b">
            <a:normAutofit/>
          </a:bodyPr>
          <a:lstStyle>
            <a:lvl1pPr algn="l">
              <a:defRPr sz="3733">
                <a:solidFill>
                  <a:schemeClr val="accent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06493" y="3462536"/>
            <a:ext cx="5341252" cy="473569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00B0F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this subtitle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FE6033-1C3A-4F3E-A077-F55DDD5A28E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AF3366C-F8F4-5A06-18F2-0E62E251ECC0}"/>
              </a:ext>
            </a:extLst>
          </p:cNvPr>
          <p:cNvGrpSpPr/>
          <p:nvPr userDrawn="1"/>
        </p:nvGrpSpPr>
        <p:grpSpPr>
          <a:xfrm>
            <a:off x="-238294" y="-6"/>
            <a:ext cx="12569994" cy="6858005"/>
            <a:chOff x="3901906" y="-629085"/>
            <a:chExt cx="8755005" cy="8345480"/>
          </a:xfrm>
          <a:gradFill>
            <a:gsLst>
              <a:gs pos="100000">
                <a:schemeClr val="accent1">
                  <a:lumMod val="5000"/>
                  <a:lumOff val="95000"/>
                  <a:alpha val="10000"/>
                </a:schemeClr>
              </a:gs>
              <a:gs pos="40449">
                <a:srgbClr val="F5F5F6"/>
              </a:gs>
              <a:gs pos="39000">
                <a:srgbClr val="F5F5F6">
                  <a:alpha val="59000"/>
                </a:srgbClr>
              </a:gs>
            </a:gsLst>
            <a:lin ang="5400000" scaled="1"/>
          </a:gra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15F62F5-6D9D-DEA9-D9E7-CA38D0AE56FD}"/>
                </a:ext>
              </a:extLst>
            </p:cNvPr>
            <p:cNvSpPr/>
            <p:nvPr/>
          </p:nvSpPr>
          <p:spPr>
            <a:xfrm>
              <a:off x="11566124" y="-603729"/>
              <a:ext cx="1086960" cy="874065"/>
            </a:xfrm>
            <a:custGeom>
              <a:avLst/>
              <a:gdLst>
                <a:gd name="connsiteX0" fmla="*/ 1085046 w 1086960"/>
                <a:gd name="connsiteY0" fmla="*/ 862583 h 874065"/>
                <a:gd name="connsiteX1" fmla="*/ 13395 w 1086960"/>
                <a:gd name="connsiteY1" fmla="*/ 269348 h 874065"/>
                <a:gd name="connsiteX2" fmla="*/ 302358 w 1086960"/>
                <a:gd name="connsiteY2" fmla="*/ 11004 h 874065"/>
                <a:gd name="connsiteX3" fmla="*/ 1086960 w 1086960"/>
                <a:gd name="connsiteY3" fmla="*/ 587016 h 874065"/>
                <a:gd name="connsiteX4" fmla="*/ 1086960 w 1086960"/>
                <a:gd name="connsiteY4" fmla="*/ 575534 h 874065"/>
                <a:gd name="connsiteX5" fmla="*/ 304272 w 1086960"/>
                <a:gd name="connsiteY5" fmla="*/ 1435 h 874065"/>
                <a:gd name="connsiteX6" fmla="*/ 298531 w 1086960"/>
                <a:gd name="connsiteY6" fmla="*/ 1435 h 874065"/>
                <a:gd name="connsiteX7" fmla="*/ 1914 w 1086960"/>
                <a:gd name="connsiteY7" fmla="*/ 267434 h 874065"/>
                <a:gd name="connsiteX8" fmla="*/ 0 w 1086960"/>
                <a:gd name="connsiteY8" fmla="*/ 271262 h 874065"/>
                <a:gd name="connsiteX9" fmla="*/ 1914 w 1086960"/>
                <a:gd name="connsiteY9" fmla="*/ 275089 h 874065"/>
                <a:gd name="connsiteX10" fmla="*/ 1085046 w 1086960"/>
                <a:gd name="connsiteY10" fmla="*/ 874065 h 874065"/>
                <a:gd name="connsiteX11" fmla="*/ 1085046 w 1086960"/>
                <a:gd name="connsiteY11" fmla="*/ 862583 h 874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6960" h="874065">
                  <a:moveTo>
                    <a:pt x="1085046" y="862583"/>
                  </a:moveTo>
                  <a:lnTo>
                    <a:pt x="13395" y="269348"/>
                  </a:lnTo>
                  <a:lnTo>
                    <a:pt x="302358" y="11004"/>
                  </a:lnTo>
                  <a:lnTo>
                    <a:pt x="1086960" y="587016"/>
                  </a:lnTo>
                  <a:lnTo>
                    <a:pt x="1086960" y="575534"/>
                  </a:lnTo>
                  <a:lnTo>
                    <a:pt x="304272" y="1435"/>
                  </a:lnTo>
                  <a:cubicBezTo>
                    <a:pt x="302358" y="-478"/>
                    <a:pt x="300445" y="-478"/>
                    <a:pt x="298531" y="1435"/>
                  </a:cubicBezTo>
                  <a:lnTo>
                    <a:pt x="1914" y="267434"/>
                  </a:lnTo>
                  <a:cubicBezTo>
                    <a:pt x="0" y="269348"/>
                    <a:pt x="0" y="269348"/>
                    <a:pt x="0" y="271262"/>
                  </a:cubicBezTo>
                  <a:cubicBezTo>
                    <a:pt x="0" y="273175"/>
                    <a:pt x="1914" y="273175"/>
                    <a:pt x="1914" y="275089"/>
                  </a:cubicBezTo>
                  <a:lnTo>
                    <a:pt x="1085046" y="874065"/>
                  </a:lnTo>
                  <a:lnTo>
                    <a:pt x="1085046" y="86258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94203CF-9CF8-CEB8-78A4-138A16F35C29}"/>
                </a:ext>
              </a:extLst>
            </p:cNvPr>
            <p:cNvSpPr/>
            <p:nvPr/>
          </p:nvSpPr>
          <p:spPr>
            <a:xfrm>
              <a:off x="11566602" y="-337088"/>
              <a:ext cx="1084567" cy="1422643"/>
            </a:xfrm>
            <a:custGeom>
              <a:avLst/>
              <a:gdLst>
                <a:gd name="connsiteX0" fmla="*/ 1080741 w 1084567"/>
                <a:gd name="connsiteY0" fmla="*/ 1407335 h 1422643"/>
                <a:gd name="connsiteX1" fmla="*/ 20572 w 1084567"/>
                <a:gd name="connsiteY1" fmla="*/ 18016 h 1422643"/>
                <a:gd name="connsiteX2" fmla="*/ 1084568 w 1084567"/>
                <a:gd name="connsiteY2" fmla="*/ 605510 h 1422643"/>
                <a:gd name="connsiteX3" fmla="*/ 1084568 w 1084567"/>
                <a:gd name="connsiteY3" fmla="*/ 595942 h 1422643"/>
                <a:gd name="connsiteX4" fmla="*/ 7176 w 1084567"/>
                <a:gd name="connsiteY4" fmla="*/ 793 h 1422643"/>
                <a:gd name="connsiteX5" fmla="*/ 1435 w 1084567"/>
                <a:gd name="connsiteY5" fmla="*/ 2706 h 1422643"/>
                <a:gd name="connsiteX6" fmla="*/ 1435 w 1084567"/>
                <a:gd name="connsiteY6" fmla="*/ 8447 h 1422643"/>
                <a:gd name="connsiteX7" fmla="*/ 1080741 w 1084567"/>
                <a:gd name="connsiteY7" fmla="*/ 1422644 h 1422643"/>
                <a:gd name="connsiteX8" fmla="*/ 1080741 w 1084567"/>
                <a:gd name="connsiteY8" fmla="*/ 1407335 h 1422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4567" h="1422643">
                  <a:moveTo>
                    <a:pt x="1080741" y="1407335"/>
                  </a:moveTo>
                  <a:lnTo>
                    <a:pt x="20572" y="18016"/>
                  </a:lnTo>
                  <a:lnTo>
                    <a:pt x="1084568" y="605510"/>
                  </a:lnTo>
                  <a:lnTo>
                    <a:pt x="1084568" y="595942"/>
                  </a:lnTo>
                  <a:lnTo>
                    <a:pt x="7176" y="793"/>
                  </a:lnTo>
                  <a:cubicBezTo>
                    <a:pt x="5262" y="-1121"/>
                    <a:pt x="3349" y="793"/>
                    <a:pt x="1435" y="2706"/>
                  </a:cubicBezTo>
                  <a:cubicBezTo>
                    <a:pt x="-478" y="4620"/>
                    <a:pt x="-478" y="6534"/>
                    <a:pt x="1435" y="8447"/>
                  </a:cubicBezTo>
                  <a:lnTo>
                    <a:pt x="1080741" y="1422644"/>
                  </a:lnTo>
                  <a:lnTo>
                    <a:pt x="1080741" y="140733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F25713A-A189-8AFF-2125-4CCD1D70F01E}"/>
                </a:ext>
              </a:extLst>
            </p:cNvPr>
            <p:cNvSpPr/>
            <p:nvPr/>
          </p:nvSpPr>
          <p:spPr>
            <a:xfrm>
              <a:off x="8253574" y="7037045"/>
              <a:ext cx="1615130" cy="669781"/>
            </a:xfrm>
            <a:custGeom>
              <a:avLst/>
              <a:gdLst>
                <a:gd name="connsiteX0" fmla="*/ 21050 w 1615130"/>
                <a:gd name="connsiteY0" fmla="*/ 662127 h 669781"/>
                <a:gd name="connsiteX1" fmla="*/ 1463952 w 1615130"/>
                <a:gd name="connsiteY1" fmla="*/ 11482 h 669781"/>
                <a:gd name="connsiteX2" fmla="*/ 1605563 w 1615130"/>
                <a:gd name="connsiteY2" fmla="*/ 669782 h 669781"/>
                <a:gd name="connsiteX3" fmla="*/ 1615131 w 1615130"/>
                <a:gd name="connsiteY3" fmla="*/ 669782 h 669781"/>
                <a:gd name="connsiteX4" fmla="*/ 1471606 w 1615130"/>
                <a:gd name="connsiteY4" fmla="*/ 3828 h 669781"/>
                <a:gd name="connsiteX5" fmla="*/ 1469693 w 1615130"/>
                <a:gd name="connsiteY5" fmla="*/ 0 h 669781"/>
                <a:gd name="connsiteX6" fmla="*/ 1465866 w 1615130"/>
                <a:gd name="connsiteY6" fmla="*/ 0 h 669781"/>
                <a:gd name="connsiteX7" fmla="*/ 0 w 1615130"/>
                <a:gd name="connsiteY7" fmla="*/ 662127 h 669781"/>
                <a:gd name="connsiteX8" fmla="*/ 21050 w 1615130"/>
                <a:gd name="connsiteY8" fmla="*/ 662127 h 66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5130" h="669781">
                  <a:moveTo>
                    <a:pt x="21050" y="662127"/>
                  </a:moveTo>
                  <a:lnTo>
                    <a:pt x="1463952" y="11482"/>
                  </a:lnTo>
                  <a:lnTo>
                    <a:pt x="1605563" y="669782"/>
                  </a:lnTo>
                  <a:lnTo>
                    <a:pt x="1615131" y="669782"/>
                  </a:lnTo>
                  <a:lnTo>
                    <a:pt x="1471606" y="3828"/>
                  </a:lnTo>
                  <a:cubicBezTo>
                    <a:pt x="1471606" y="1914"/>
                    <a:pt x="1469693" y="1914"/>
                    <a:pt x="1469693" y="0"/>
                  </a:cubicBezTo>
                  <a:cubicBezTo>
                    <a:pt x="1467779" y="0"/>
                    <a:pt x="1467779" y="0"/>
                    <a:pt x="1465866" y="0"/>
                  </a:cubicBezTo>
                  <a:lnTo>
                    <a:pt x="0" y="662127"/>
                  </a:lnTo>
                  <a:lnTo>
                    <a:pt x="21050" y="66212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D9CC7CB-813E-AA70-1E73-07034BC2AE20}"/>
                </a:ext>
              </a:extLst>
            </p:cNvPr>
            <p:cNvSpPr/>
            <p:nvPr/>
          </p:nvSpPr>
          <p:spPr>
            <a:xfrm>
              <a:off x="11669461" y="7414037"/>
              <a:ext cx="945349" cy="302358"/>
            </a:xfrm>
            <a:custGeom>
              <a:avLst/>
              <a:gdLst>
                <a:gd name="connsiteX0" fmla="*/ 945349 w 945349"/>
                <a:gd name="connsiteY0" fmla="*/ 0 h 302358"/>
                <a:gd name="connsiteX1" fmla="*/ 0 w 945349"/>
                <a:gd name="connsiteY1" fmla="*/ 302358 h 302358"/>
                <a:gd name="connsiteX2" fmla="*/ 28705 w 945349"/>
                <a:gd name="connsiteY2" fmla="*/ 302358 h 302358"/>
                <a:gd name="connsiteX3" fmla="*/ 945349 w 945349"/>
                <a:gd name="connsiteY3" fmla="*/ 9568 h 302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5349" h="302358">
                  <a:moveTo>
                    <a:pt x="945349" y="0"/>
                  </a:moveTo>
                  <a:lnTo>
                    <a:pt x="0" y="302358"/>
                  </a:lnTo>
                  <a:lnTo>
                    <a:pt x="28705" y="302358"/>
                  </a:lnTo>
                  <a:lnTo>
                    <a:pt x="945349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400A128-2076-E0B3-87CD-B81C84CE1820}"/>
                </a:ext>
              </a:extLst>
            </p:cNvPr>
            <p:cNvSpPr/>
            <p:nvPr/>
          </p:nvSpPr>
          <p:spPr>
            <a:xfrm>
              <a:off x="11864655" y="-629085"/>
              <a:ext cx="792256" cy="616199"/>
            </a:xfrm>
            <a:custGeom>
              <a:avLst/>
              <a:gdLst>
                <a:gd name="connsiteX0" fmla="*/ 788429 w 792256"/>
                <a:gd name="connsiteY0" fmla="*/ 602804 h 616199"/>
                <a:gd name="connsiteX1" fmla="*/ 17223 w 792256"/>
                <a:gd name="connsiteY1" fmla="*/ 34446 h 616199"/>
                <a:gd name="connsiteX2" fmla="*/ 792256 w 792256"/>
                <a:gd name="connsiteY2" fmla="*/ 9568 h 616199"/>
                <a:gd name="connsiteX3" fmla="*/ 792256 w 792256"/>
                <a:gd name="connsiteY3" fmla="*/ 0 h 616199"/>
                <a:gd name="connsiteX4" fmla="*/ 3827 w 792256"/>
                <a:gd name="connsiteY4" fmla="*/ 26791 h 616199"/>
                <a:gd name="connsiteX5" fmla="*/ 0 w 792256"/>
                <a:gd name="connsiteY5" fmla="*/ 30619 h 616199"/>
                <a:gd name="connsiteX6" fmla="*/ 1913 w 792256"/>
                <a:gd name="connsiteY6" fmla="*/ 36360 h 616199"/>
                <a:gd name="connsiteX7" fmla="*/ 790342 w 792256"/>
                <a:gd name="connsiteY7" fmla="*/ 616199 h 616199"/>
                <a:gd name="connsiteX8" fmla="*/ 788429 w 792256"/>
                <a:gd name="connsiteY8" fmla="*/ 602804 h 616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2256" h="616199">
                  <a:moveTo>
                    <a:pt x="788429" y="602804"/>
                  </a:moveTo>
                  <a:lnTo>
                    <a:pt x="17223" y="34446"/>
                  </a:lnTo>
                  <a:lnTo>
                    <a:pt x="792256" y="9568"/>
                  </a:lnTo>
                  <a:lnTo>
                    <a:pt x="792256" y="0"/>
                  </a:lnTo>
                  <a:lnTo>
                    <a:pt x="3827" y="26791"/>
                  </a:lnTo>
                  <a:cubicBezTo>
                    <a:pt x="1913" y="26791"/>
                    <a:pt x="0" y="28705"/>
                    <a:pt x="0" y="30619"/>
                  </a:cubicBezTo>
                  <a:cubicBezTo>
                    <a:pt x="0" y="32532"/>
                    <a:pt x="0" y="34446"/>
                    <a:pt x="1913" y="36360"/>
                  </a:cubicBezTo>
                  <a:lnTo>
                    <a:pt x="790342" y="616199"/>
                  </a:lnTo>
                  <a:lnTo>
                    <a:pt x="788429" y="60280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1684A26-1D84-56F8-8295-AEFF478BD5C2}"/>
                </a:ext>
              </a:extLst>
            </p:cNvPr>
            <p:cNvSpPr/>
            <p:nvPr/>
          </p:nvSpPr>
          <p:spPr>
            <a:xfrm>
              <a:off x="11573778" y="2622704"/>
              <a:ext cx="1065910" cy="594670"/>
            </a:xfrm>
            <a:custGeom>
              <a:avLst/>
              <a:gdLst>
                <a:gd name="connsiteX0" fmla="*/ 1063996 w 1065910"/>
                <a:gd name="connsiteY0" fmla="*/ 583189 h 594670"/>
                <a:gd name="connsiteX1" fmla="*/ 19137 w 1065910"/>
                <a:gd name="connsiteY1" fmla="*/ 521951 h 594670"/>
                <a:gd name="connsiteX2" fmla="*/ 863062 w 1065910"/>
                <a:gd name="connsiteY2" fmla="*/ 11004 h 594670"/>
                <a:gd name="connsiteX3" fmla="*/ 1065910 w 1065910"/>
                <a:gd name="connsiteY3" fmla="*/ 167924 h 594670"/>
                <a:gd name="connsiteX4" fmla="*/ 1065910 w 1065910"/>
                <a:gd name="connsiteY4" fmla="*/ 156442 h 594670"/>
                <a:gd name="connsiteX5" fmla="*/ 866889 w 1065910"/>
                <a:gd name="connsiteY5" fmla="*/ 1435 h 594670"/>
                <a:gd name="connsiteX6" fmla="*/ 861148 w 1065910"/>
                <a:gd name="connsiteY6" fmla="*/ 1435 h 594670"/>
                <a:gd name="connsiteX7" fmla="*/ 1914 w 1065910"/>
                <a:gd name="connsiteY7" fmla="*/ 521951 h 594670"/>
                <a:gd name="connsiteX8" fmla="*/ 0 w 1065910"/>
                <a:gd name="connsiteY8" fmla="*/ 527693 h 594670"/>
                <a:gd name="connsiteX9" fmla="*/ 3828 w 1065910"/>
                <a:gd name="connsiteY9" fmla="*/ 531520 h 594670"/>
                <a:gd name="connsiteX10" fmla="*/ 1063996 w 1065910"/>
                <a:gd name="connsiteY10" fmla="*/ 594671 h 594670"/>
                <a:gd name="connsiteX11" fmla="*/ 1063996 w 1065910"/>
                <a:gd name="connsiteY11" fmla="*/ 583189 h 594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65910" h="594670">
                  <a:moveTo>
                    <a:pt x="1063996" y="583189"/>
                  </a:moveTo>
                  <a:lnTo>
                    <a:pt x="19137" y="521951"/>
                  </a:lnTo>
                  <a:lnTo>
                    <a:pt x="863062" y="11004"/>
                  </a:lnTo>
                  <a:lnTo>
                    <a:pt x="1065910" y="167924"/>
                  </a:lnTo>
                  <a:lnTo>
                    <a:pt x="1065910" y="156442"/>
                  </a:lnTo>
                  <a:lnTo>
                    <a:pt x="866889" y="1435"/>
                  </a:lnTo>
                  <a:cubicBezTo>
                    <a:pt x="864976" y="-478"/>
                    <a:pt x="863062" y="-478"/>
                    <a:pt x="861148" y="1435"/>
                  </a:cubicBezTo>
                  <a:lnTo>
                    <a:pt x="1914" y="521951"/>
                  </a:lnTo>
                  <a:cubicBezTo>
                    <a:pt x="0" y="523865"/>
                    <a:pt x="0" y="525779"/>
                    <a:pt x="0" y="527693"/>
                  </a:cubicBezTo>
                  <a:cubicBezTo>
                    <a:pt x="0" y="529606"/>
                    <a:pt x="1914" y="531520"/>
                    <a:pt x="3828" y="531520"/>
                  </a:cubicBezTo>
                  <a:lnTo>
                    <a:pt x="1063996" y="594671"/>
                  </a:lnTo>
                  <a:lnTo>
                    <a:pt x="1063996" y="58318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3AF5B46-0A75-CA63-8440-9268B42F90EB}"/>
                </a:ext>
              </a:extLst>
            </p:cNvPr>
            <p:cNvSpPr/>
            <p:nvPr/>
          </p:nvSpPr>
          <p:spPr>
            <a:xfrm>
              <a:off x="4874046" y="7371936"/>
              <a:ext cx="227725" cy="311927"/>
            </a:xfrm>
            <a:custGeom>
              <a:avLst/>
              <a:gdLst>
                <a:gd name="connsiteX0" fmla="*/ 11482 w 227725"/>
                <a:gd name="connsiteY0" fmla="*/ 310014 h 311927"/>
                <a:gd name="connsiteX1" fmla="*/ 183712 w 227725"/>
                <a:gd name="connsiteY1" fmla="*/ 17223 h 311927"/>
                <a:gd name="connsiteX2" fmla="*/ 218158 w 227725"/>
                <a:gd name="connsiteY2" fmla="*/ 311927 h 311927"/>
                <a:gd name="connsiteX3" fmla="*/ 227726 w 227725"/>
                <a:gd name="connsiteY3" fmla="*/ 311927 h 311927"/>
                <a:gd name="connsiteX4" fmla="*/ 191366 w 227725"/>
                <a:gd name="connsiteY4" fmla="*/ 3828 h 311927"/>
                <a:gd name="connsiteX5" fmla="*/ 187539 w 227725"/>
                <a:gd name="connsiteY5" fmla="*/ 0 h 311927"/>
                <a:gd name="connsiteX6" fmla="*/ 181798 w 227725"/>
                <a:gd name="connsiteY6" fmla="*/ 1914 h 311927"/>
                <a:gd name="connsiteX7" fmla="*/ 0 w 227725"/>
                <a:gd name="connsiteY7" fmla="*/ 311927 h 311927"/>
                <a:gd name="connsiteX8" fmla="*/ 11482 w 227725"/>
                <a:gd name="connsiteY8" fmla="*/ 310014 h 311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725" h="311927">
                  <a:moveTo>
                    <a:pt x="11482" y="310014"/>
                  </a:moveTo>
                  <a:lnTo>
                    <a:pt x="183712" y="17223"/>
                  </a:lnTo>
                  <a:lnTo>
                    <a:pt x="218158" y="311927"/>
                  </a:lnTo>
                  <a:lnTo>
                    <a:pt x="227726" y="311927"/>
                  </a:lnTo>
                  <a:lnTo>
                    <a:pt x="191366" y="3828"/>
                  </a:lnTo>
                  <a:cubicBezTo>
                    <a:pt x="191366" y="1914"/>
                    <a:pt x="189453" y="0"/>
                    <a:pt x="187539" y="0"/>
                  </a:cubicBezTo>
                  <a:cubicBezTo>
                    <a:pt x="185625" y="0"/>
                    <a:pt x="183712" y="0"/>
                    <a:pt x="181798" y="1914"/>
                  </a:cubicBezTo>
                  <a:lnTo>
                    <a:pt x="0" y="311927"/>
                  </a:lnTo>
                  <a:lnTo>
                    <a:pt x="11482" y="31001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4" name="Graphic 207">
              <a:extLst>
                <a:ext uri="{FF2B5EF4-FFF2-40B4-BE49-F238E27FC236}">
                  <a16:creationId xmlns:a16="http://schemas.microsoft.com/office/drawing/2014/main" id="{E38FBED2-2698-D73A-F0C1-BEA5207C51AD}"/>
                </a:ext>
              </a:extLst>
            </p:cNvPr>
            <p:cNvGrpSpPr/>
            <p:nvPr/>
          </p:nvGrpSpPr>
          <p:grpSpPr>
            <a:xfrm>
              <a:off x="11466613" y="7117419"/>
              <a:ext cx="1148197" cy="598976"/>
              <a:chOff x="11466613" y="7117419"/>
              <a:chExt cx="1148197" cy="598976"/>
            </a:xfrm>
            <a:grpFill/>
          </p:grpSpPr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9EF0884B-5CDF-93C1-805D-815AE8F30BF2}"/>
                  </a:ext>
                </a:extLst>
              </p:cNvPr>
              <p:cNvSpPr/>
              <p:nvPr/>
            </p:nvSpPr>
            <p:spPr>
              <a:xfrm>
                <a:off x="11669461" y="7414037"/>
                <a:ext cx="945349" cy="302358"/>
              </a:xfrm>
              <a:custGeom>
                <a:avLst/>
                <a:gdLst>
                  <a:gd name="connsiteX0" fmla="*/ 945349 w 945349"/>
                  <a:gd name="connsiteY0" fmla="*/ 0 h 302358"/>
                  <a:gd name="connsiteX1" fmla="*/ 0 w 945349"/>
                  <a:gd name="connsiteY1" fmla="*/ 302358 h 302358"/>
                  <a:gd name="connsiteX2" fmla="*/ 28705 w 945349"/>
                  <a:gd name="connsiteY2" fmla="*/ 302358 h 302358"/>
                  <a:gd name="connsiteX3" fmla="*/ 945349 w 945349"/>
                  <a:gd name="connsiteY3" fmla="*/ 9568 h 302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5349" h="302358">
                    <a:moveTo>
                      <a:pt x="945349" y="0"/>
                    </a:moveTo>
                    <a:lnTo>
                      <a:pt x="0" y="302358"/>
                    </a:lnTo>
                    <a:lnTo>
                      <a:pt x="28705" y="302358"/>
                    </a:lnTo>
                    <a:lnTo>
                      <a:pt x="945349" y="9568"/>
                    </a:lnTo>
                    <a:close/>
                  </a:path>
                </a:pathLst>
              </a:custGeom>
              <a:grpFill/>
              <a:ln w="191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B925AB80-77B8-9D01-AAF1-075119FAB28C}"/>
                  </a:ext>
                </a:extLst>
              </p:cNvPr>
              <p:cNvSpPr/>
              <p:nvPr/>
            </p:nvSpPr>
            <p:spPr>
              <a:xfrm>
                <a:off x="11466613" y="7117419"/>
                <a:ext cx="1148197" cy="597062"/>
              </a:xfrm>
              <a:custGeom>
                <a:avLst/>
                <a:gdLst>
                  <a:gd name="connsiteX0" fmla="*/ 1148197 w 1148197"/>
                  <a:gd name="connsiteY0" fmla="*/ 246862 h 597062"/>
                  <a:gd name="connsiteX1" fmla="*/ 155007 w 1148197"/>
                  <a:gd name="connsiteY1" fmla="*/ 0 h 597062"/>
                  <a:gd name="connsiteX2" fmla="*/ 149266 w 1148197"/>
                  <a:gd name="connsiteY2" fmla="*/ 3827 h 597062"/>
                  <a:gd name="connsiteX3" fmla="*/ 0 w 1148197"/>
                  <a:gd name="connsiteY3" fmla="*/ 597062 h 597062"/>
                  <a:gd name="connsiteX4" fmla="*/ 9568 w 1148197"/>
                  <a:gd name="connsiteY4" fmla="*/ 597062 h 597062"/>
                  <a:gd name="connsiteX5" fmla="*/ 158834 w 1148197"/>
                  <a:gd name="connsiteY5" fmla="*/ 9568 h 597062"/>
                  <a:gd name="connsiteX6" fmla="*/ 1148197 w 1148197"/>
                  <a:gd name="connsiteY6" fmla="*/ 256431 h 597062"/>
                  <a:gd name="connsiteX7" fmla="*/ 1148197 w 1148197"/>
                  <a:gd name="connsiteY7" fmla="*/ 246862 h 597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48197" h="597062">
                    <a:moveTo>
                      <a:pt x="1148197" y="246862"/>
                    </a:moveTo>
                    <a:lnTo>
                      <a:pt x="155007" y="0"/>
                    </a:lnTo>
                    <a:cubicBezTo>
                      <a:pt x="153093" y="0"/>
                      <a:pt x="149266" y="0"/>
                      <a:pt x="149266" y="3827"/>
                    </a:cubicBezTo>
                    <a:lnTo>
                      <a:pt x="0" y="597062"/>
                    </a:lnTo>
                    <a:lnTo>
                      <a:pt x="9568" y="597062"/>
                    </a:lnTo>
                    <a:lnTo>
                      <a:pt x="158834" y="9568"/>
                    </a:lnTo>
                    <a:lnTo>
                      <a:pt x="1148197" y="256431"/>
                    </a:lnTo>
                    <a:lnTo>
                      <a:pt x="1148197" y="246862"/>
                    </a:lnTo>
                    <a:close/>
                  </a:path>
                </a:pathLst>
              </a:custGeom>
              <a:grpFill/>
              <a:ln w="191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BA311D5-9D87-2FFC-43C0-E9A713623102}"/>
                </a:ext>
              </a:extLst>
            </p:cNvPr>
            <p:cNvSpPr/>
            <p:nvPr/>
          </p:nvSpPr>
          <p:spPr>
            <a:xfrm>
              <a:off x="11654152" y="5136778"/>
              <a:ext cx="974054" cy="491810"/>
            </a:xfrm>
            <a:custGeom>
              <a:avLst/>
              <a:gdLst>
                <a:gd name="connsiteX0" fmla="*/ 972140 w 974054"/>
                <a:gd name="connsiteY0" fmla="*/ 172230 h 491810"/>
                <a:gd name="connsiteX1" fmla="*/ 430574 w 974054"/>
                <a:gd name="connsiteY1" fmla="*/ 484156 h 491810"/>
                <a:gd name="connsiteX2" fmla="*/ 21050 w 974054"/>
                <a:gd name="connsiteY2" fmla="*/ 375078 h 491810"/>
                <a:gd name="connsiteX3" fmla="*/ 974054 w 974054"/>
                <a:gd name="connsiteY3" fmla="*/ 9568 h 491810"/>
                <a:gd name="connsiteX4" fmla="*/ 974054 w 974054"/>
                <a:gd name="connsiteY4" fmla="*/ 0 h 491810"/>
                <a:gd name="connsiteX5" fmla="*/ 3827 w 974054"/>
                <a:gd name="connsiteY5" fmla="*/ 371250 h 491810"/>
                <a:gd name="connsiteX6" fmla="*/ 0 w 974054"/>
                <a:gd name="connsiteY6" fmla="*/ 375078 h 491810"/>
                <a:gd name="connsiteX7" fmla="*/ 3827 w 974054"/>
                <a:gd name="connsiteY7" fmla="*/ 378905 h 491810"/>
                <a:gd name="connsiteX8" fmla="*/ 428660 w 974054"/>
                <a:gd name="connsiteY8" fmla="*/ 491811 h 491810"/>
                <a:gd name="connsiteX9" fmla="*/ 430574 w 974054"/>
                <a:gd name="connsiteY9" fmla="*/ 491811 h 491810"/>
                <a:gd name="connsiteX10" fmla="*/ 432487 w 974054"/>
                <a:gd name="connsiteY10" fmla="*/ 491811 h 491810"/>
                <a:gd name="connsiteX11" fmla="*/ 972140 w 974054"/>
                <a:gd name="connsiteY11" fmla="*/ 181798 h 491810"/>
                <a:gd name="connsiteX12" fmla="*/ 972140 w 974054"/>
                <a:gd name="connsiteY12" fmla="*/ 172230 h 491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4054" h="491810">
                  <a:moveTo>
                    <a:pt x="972140" y="172230"/>
                  </a:moveTo>
                  <a:lnTo>
                    <a:pt x="430574" y="484156"/>
                  </a:lnTo>
                  <a:lnTo>
                    <a:pt x="21050" y="375078"/>
                  </a:lnTo>
                  <a:lnTo>
                    <a:pt x="974054" y="9568"/>
                  </a:lnTo>
                  <a:lnTo>
                    <a:pt x="974054" y="0"/>
                  </a:lnTo>
                  <a:lnTo>
                    <a:pt x="3827" y="371250"/>
                  </a:lnTo>
                  <a:cubicBezTo>
                    <a:pt x="1913" y="371250"/>
                    <a:pt x="0" y="373164"/>
                    <a:pt x="0" y="375078"/>
                  </a:cubicBezTo>
                  <a:cubicBezTo>
                    <a:pt x="0" y="376991"/>
                    <a:pt x="1913" y="378905"/>
                    <a:pt x="3827" y="378905"/>
                  </a:cubicBezTo>
                  <a:lnTo>
                    <a:pt x="428660" y="491811"/>
                  </a:lnTo>
                  <a:cubicBezTo>
                    <a:pt x="428660" y="491811"/>
                    <a:pt x="428660" y="491811"/>
                    <a:pt x="430574" y="491811"/>
                  </a:cubicBezTo>
                  <a:cubicBezTo>
                    <a:pt x="430574" y="491811"/>
                    <a:pt x="432487" y="491811"/>
                    <a:pt x="432487" y="491811"/>
                  </a:cubicBezTo>
                  <a:lnTo>
                    <a:pt x="972140" y="181798"/>
                  </a:lnTo>
                  <a:lnTo>
                    <a:pt x="972140" y="17223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CB71EF5-EE3C-068C-CFA5-658D1C1304A5}"/>
                </a:ext>
              </a:extLst>
            </p:cNvPr>
            <p:cNvSpPr/>
            <p:nvPr/>
          </p:nvSpPr>
          <p:spPr>
            <a:xfrm>
              <a:off x="9717526" y="7038959"/>
              <a:ext cx="568357" cy="669781"/>
            </a:xfrm>
            <a:custGeom>
              <a:avLst/>
              <a:gdLst>
                <a:gd name="connsiteX0" fmla="*/ 151179 w 568357"/>
                <a:gd name="connsiteY0" fmla="*/ 667868 h 669781"/>
                <a:gd name="connsiteX1" fmla="*/ 9568 w 568357"/>
                <a:gd name="connsiteY1" fmla="*/ 9568 h 669781"/>
                <a:gd name="connsiteX2" fmla="*/ 556876 w 568357"/>
                <a:gd name="connsiteY2" fmla="*/ 204762 h 669781"/>
                <a:gd name="connsiteX3" fmla="*/ 321495 w 568357"/>
                <a:gd name="connsiteY3" fmla="*/ 669782 h 669781"/>
                <a:gd name="connsiteX4" fmla="*/ 331063 w 568357"/>
                <a:gd name="connsiteY4" fmla="*/ 669782 h 669781"/>
                <a:gd name="connsiteX5" fmla="*/ 568358 w 568357"/>
                <a:gd name="connsiteY5" fmla="*/ 204762 h 669781"/>
                <a:gd name="connsiteX6" fmla="*/ 568358 w 568357"/>
                <a:gd name="connsiteY6" fmla="*/ 200935 h 669781"/>
                <a:gd name="connsiteX7" fmla="*/ 566444 w 568357"/>
                <a:gd name="connsiteY7" fmla="*/ 199021 h 669781"/>
                <a:gd name="connsiteX8" fmla="*/ 5741 w 568357"/>
                <a:gd name="connsiteY8" fmla="*/ 0 h 669781"/>
                <a:gd name="connsiteX9" fmla="*/ 1914 w 568357"/>
                <a:gd name="connsiteY9" fmla="*/ 0 h 669781"/>
                <a:gd name="connsiteX10" fmla="*/ 0 w 568357"/>
                <a:gd name="connsiteY10" fmla="*/ 3828 h 669781"/>
                <a:gd name="connsiteX11" fmla="*/ 143525 w 568357"/>
                <a:gd name="connsiteY11" fmla="*/ 667868 h 669781"/>
                <a:gd name="connsiteX12" fmla="*/ 151179 w 568357"/>
                <a:gd name="connsiteY12" fmla="*/ 667868 h 66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8357" h="669781">
                  <a:moveTo>
                    <a:pt x="151179" y="667868"/>
                  </a:moveTo>
                  <a:lnTo>
                    <a:pt x="9568" y="9568"/>
                  </a:lnTo>
                  <a:lnTo>
                    <a:pt x="556876" y="204762"/>
                  </a:lnTo>
                  <a:lnTo>
                    <a:pt x="321495" y="669782"/>
                  </a:lnTo>
                  <a:lnTo>
                    <a:pt x="331063" y="669782"/>
                  </a:lnTo>
                  <a:lnTo>
                    <a:pt x="568358" y="204762"/>
                  </a:lnTo>
                  <a:cubicBezTo>
                    <a:pt x="568358" y="202848"/>
                    <a:pt x="568358" y="202848"/>
                    <a:pt x="568358" y="200935"/>
                  </a:cubicBezTo>
                  <a:cubicBezTo>
                    <a:pt x="568358" y="199021"/>
                    <a:pt x="566444" y="199021"/>
                    <a:pt x="566444" y="199021"/>
                  </a:cubicBezTo>
                  <a:lnTo>
                    <a:pt x="5741" y="0"/>
                  </a:lnTo>
                  <a:cubicBezTo>
                    <a:pt x="3828" y="0"/>
                    <a:pt x="1914" y="0"/>
                    <a:pt x="1914" y="0"/>
                  </a:cubicBezTo>
                  <a:cubicBezTo>
                    <a:pt x="0" y="1914"/>
                    <a:pt x="0" y="1914"/>
                    <a:pt x="0" y="3828"/>
                  </a:cubicBezTo>
                  <a:lnTo>
                    <a:pt x="143525" y="667868"/>
                  </a:lnTo>
                  <a:lnTo>
                    <a:pt x="151179" y="6678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A81EE65-151C-0D7C-0FCC-0A942546305A}"/>
                </a:ext>
              </a:extLst>
            </p:cNvPr>
            <p:cNvSpPr/>
            <p:nvPr/>
          </p:nvSpPr>
          <p:spPr>
            <a:xfrm>
              <a:off x="10039021" y="7236066"/>
              <a:ext cx="545393" cy="474588"/>
            </a:xfrm>
            <a:custGeom>
              <a:avLst/>
              <a:gdLst>
                <a:gd name="connsiteX0" fmla="*/ 9568 w 545393"/>
                <a:gd name="connsiteY0" fmla="*/ 472675 h 474588"/>
                <a:gd name="connsiteX1" fmla="*/ 243035 w 545393"/>
                <a:gd name="connsiteY1" fmla="*/ 13396 h 474588"/>
                <a:gd name="connsiteX2" fmla="*/ 533912 w 545393"/>
                <a:gd name="connsiteY2" fmla="*/ 474589 h 474588"/>
                <a:gd name="connsiteX3" fmla="*/ 545394 w 545393"/>
                <a:gd name="connsiteY3" fmla="*/ 474589 h 474588"/>
                <a:gd name="connsiteX4" fmla="*/ 248776 w 545393"/>
                <a:gd name="connsiteY4" fmla="*/ 1914 h 474588"/>
                <a:gd name="connsiteX5" fmla="*/ 244949 w 545393"/>
                <a:gd name="connsiteY5" fmla="*/ 0 h 474588"/>
                <a:gd name="connsiteX6" fmla="*/ 241122 w 545393"/>
                <a:gd name="connsiteY6" fmla="*/ 1914 h 474588"/>
                <a:gd name="connsiteX7" fmla="*/ 0 w 545393"/>
                <a:gd name="connsiteY7" fmla="*/ 472675 h 474588"/>
                <a:gd name="connsiteX8" fmla="*/ 9568 w 545393"/>
                <a:gd name="connsiteY8" fmla="*/ 472675 h 47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5393" h="474588">
                  <a:moveTo>
                    <a:pt x="9568" y="472675"/>
                  </a:moveTo>
                  <a:lnTo>
                    <a:pt x="243035" y="13396"/>
                  </a:lnTo>
                  <a:lnTo>
                    <a:pt x="533912" y="474589"/>
                  </a:lnTo>
                  <a:lnTo>
                    <a:pt x="545394" y="474589"/>
                  </a:lnTo>
                  <a:lnTo>
                    <a:pt x="248776" y="1914"/>
                  </a:lnTo>
                  <a:cubicBezTo>
                    <a:pt x="248776" y="0"/>
                    <a:pt x="246863" y="0"/>
                    <a:pt x="244949" y="0"/>
                  </a:cubicBezTo>
                  <a:cubicBezTo>
                    <a:pt x="243035" y="0"/>
                    <a:pt x="241122" y="1914"/>
                    <a:pt x="241122" y="1914"/>
                  </a:cubicBezTo>
                  <a:lnTo>
                    <a:pt x="0" y="472675"/>
                  </a:lnTo>
                  <a:lnTo>
                    <a:pt x="9568" y="47267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408B609-0C1B-E8E8-3C86-F0A415202B71}"/>
                </a:ext>
              </a:extLst>
            </p:cNvPr>
            <p:cNvSpPr/>
            <p:nvPr/>
          </p:nvSpPr>
          <p:spPr>
            <a:xfrm>
              <a:off x="10276794" y="7236066"/>
              <a:ext cx="1027158" cy="478415"/>
            </a:xfrm>
            <a:custGeom>
              <a:avLst/>
              <a:gdLst>
                <a:gd name="connsiteX0" fmla="*/ 294226 w 1027158"/>
                <a:gd name="connsiteY0" fmla="*/ 474589 h 478415"/>
                <a:gd name="connsiteX1" fmla="*/ 305708 w 1027158"/>
                <a:gd name="connsiteY1" fmla="*/ 474589 h 478415"/>
                <a:gd name="connsiteX2" fmla="*/ 16745 w 1027158"/>
                <a:gd name="connsiteY2" fmla="*/ 15310 h 478415"/>
                <a:gd name="connsiteX3" fmla="*/ 1006108 w 1027158"/>
                <a:gd name="connsiteY3" fmla="*/ 478416 h 478415"/>
                <a:gd name="connsiteX4" fmla="*/ 1027158 w 1027158"/>
                <a:gd name="connsiteY4" fmla="*/ 478416 h 478415"/>
                <a:gd name="connsiteX5" fmla="*/ 7176 w 1027158"/>
                <a:gd name="connsiteY5" fmla="*/ 0 h 478415"/>
                <a:gd name="connsiteX6" fmla="*/ 1435 w 1027158"/>
                <a:gd name="connsiteY6" fmla="*/ 1914 h 478415"/>
                <a:gd name="connsiteX7" fmla="*/ 1435 w 1027158"/>
                <a:gd name="connsiteY7" fmla="*/ 7655 h 478415"/>
                <a:gd name="connsiteX8" fmla="*/ 294226 w 1027158"/>
                <a:gd name="connsiteY8" fmla="*/ 474589 h 478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7158" h="478415">
                  <a:moveTo>
                    <a:pt x="294226" y="474589"/>
                  </a:moveTo>
                  <a:lnTo>
                    <a:pt x="305708" y="474589"/>
                  </a:lnTo>
                  <a:lnTo>
                    <a:pt x="16745" y="15310"/>
                  </a:lnTo>
                  <a:lnTo>
                    <a:pt x="1006108" y="478416"/>
                  </a:lnTo>
                  <a:lnTo>
                    <a:pt x="1027158" y="478416"/>
                  </a:lnTo>
                  <a:lnTo>
                    <a:pt x="7176" y="0"/>
                  </a:lnTo>
                  <a:cubicBezTo>
                    <a:pt x="5262" y="0"/>
                    <a:pt x="3349" y="0"/>
                    <a:pt x="1435" y="1914"/>
                  </a:cubicBezTo>
                  <a:cubicBezTo>
                    <a:pt x="-478" y="3828"/>
                    <a:pt x="-478" y="5741"/>
                    <a:pt x="1435" y="7655"/>
                  </a:cubicBezTo>
                  <a:lnTo>
                    <a:pt x="294226" y="47458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B817692-95F8-7395-E7B2-F50D4ED6FD48}"/>
                </a:ext>
              </a:extLst>
            </p:cNvPr>
            <p:cNvSpPr/>
            <p:nvPr/>
          </p:nvSpPr>
          <p:spPr>
            <a:xfrm>
              <a:off x="10277436" y="7119333"/>
              <a:ext cx="1349924" cy="597062"/>
            </a:xfrm>
            <a:custGeom>
              <a:avLst/>
              <a:gdLst>
                <a:gd name="connsiteX0" fmla="*/ 2706 w 1349924"/>
                <a:gd name="connsiteY0" fmla="*/ 126301 h 597062"/>
                <a:gd name="connsiteX1" fmla="*/ 1005465 w 1349924"/>
                <a:gd name="connsiteY1" fmla="*/ 595149 h 597062"/>
                <a:gd name="connsiteX2" fmla="*/ 1026516 w 1349924"/>
                <a:gd name="connsiteY2" fmla="*/ 595149 h 597062"/>
                <a:gd name="connsiteX3" fmla="*/ 21843 w 1349924"/>
                <a:gd name="connsiteY3" fmla="*/ 124388 h 597062"/>
                <a:gd name="connsiteX4" fmla="*/ 1340356 w 1349924"/>
                <a:gd name="connsiteY4" fmla="*/ 9568 h 597062"/>
                <a:gd name="connsiteX5" fmla="*/ 1191091 w 1349924"/>
                <a:gd name="connsiteY5" fmla="*/ 597062 h 597062"/>
                <a:gd name="connsiteX6" fmla="*/ 1200659 w 1349924"/>
                <a:gd name="connsiteY6" fmla="*/ 597062 h 597062"/>
                <a:gd name="connsiteX7" fmla="*/ 1349925 w 1349924"/>
                <a:gd name="connsiteY7" fmla="*/ 5741 h 597062"/>
                <a:gd name="connsiteX8" fmla="*/ 1349925 w 1349924"/>
                <a:gd name="connsiteY8" fmla="*/ 1913 h 597062"/>
                <a:gd name="connsiteX9" fmla="*/ 1346098 w 1349924"/>
                <a:gd name="connsiteY9" fmla="*/ 0 h 597062"/>
                <a:gd name="connsiteX10" fmla="*/ 4620 w 1349924"/>
                <a:gd name="connsiteY10" fmla="*/ 118647 h 597062"/>
                <a:gd name="connsiteX11" fmla="*/ 792 w 1349924"/>
                <a:gd name="connsiteY11" fmla="*/ 122474 h 597062"/>
                <a:gd name="connsiteX12" fmla="*/ 2706 w 1349924"/>
                <a:gd name="connsiteY12" fmla="*/ 126301 h 59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9924" h="597062">
                  <a:moveTo>
                    <a:pt x="2706" y="126301"/>
                  </a:moveTo>
                  <a:lnTo>
                    <a:pt x="1005465" y="595149"/>
                  </a:lnTo>
                  <a:lnTo>
                    <a:pt x="1026516" y="595149"/>
                  </a:lnTo>
                  <a:lnTo>
                    <a:pt x="21843" y="124388"/>
                  </a:lnTo>
                  <a:lnTo>
                    <a:pt x="1340356" y="9568"/>
                  </a:lnTo>
                  <a:lnTo>
                    <a:pt x="1191091" y="597062"/>
                  </a:lnTo>
                  <a:lnTo>
                    <a:pt x="1200659" y="597062"/>
                  </a:lnTo>
                  <a:lnTo>
                    <a:pt x="1349925" y="5741"/>
                  </a:lnTo>
                  <a:cubicBezTo>
                    <a:pt x="1349925" y="3827"/>
                    <a:pt x="1349925" y="1913"/>
                    <a:pt x="1349925" y="1913"/>
                  </a:cubicBezTo>
                  <a:cubicBezTo>
                    <a:pt x="1349925" y="0"/>
                    <a:pt x="1348011" y="0"/>
                    <a:pt x="1346098" y="0"/>
                  </a:cubicBezTo>
                  <a:lnTo>
                    <a:pt x="4620" y="118647"/>
                  </a:lnTo>
                  <a:cubicBezTo>
                    <a:pt x="2706" y="118647"/>
                    <a:pt x="792" y="120560"/>
                    <a:pt x="792" y="122474"/>
                  </a:cubicBezTo>
                  <a:cubicBezTo>
                    <a:pt x="-1121" y="122474"/>
                    <a:pt x="792" y="124388"/>
                    <a:pt x="2706" y="126301"/>
                  </a:cubicBez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DC86ED8-ED5B-2C91-EF6B-CD61C7C0B3BD}"/>
                </a:ext>
              </a:extLst>
            </p:cNvPr>
            <p:cNvSpPr/>
            <p:nvPr/>
          </p:nvSpPr>
          <p:spPr>
            <a:xfrm>
              <a:off x="5055844" y="7371085"/>
              <a:ext cx="493724" cy="314691"/>
            </a:xfrm>
            <a:custGeom>
              <a:avLst/>
              <a:gdLst>
                <a:gd name="connsiteX0" fmla="*/ 44014 w 493724"/>
                <a:gd name="connsiteY0" fmla="*/ 310864 h 314691"/>
                <a:gd name="connsiteX1" fmla="*/ 9568 w 493724"/>
                <a:gd name="connsiteY1" fmla="*/ 12333 h 314691"/>
                <a:gd name="connsiteX2" fmla="*/ 476502 w 493724"/>
                <a:gd name="connsiteY2" fmla="*/ 314691 h 314691"/>
                <a:gd name="connsiteX3" fmla="*/ 493725 w 493724"/>
                <a:gd name="connsiteY3" fmla="*/ 314691 h 314691"/>
                <a:gd name="connsiteX4" fmla="*/ 7655 w 493724"/>
                <a:gd name="connsiteY4" fmla="*/ 851 h 314691"/>
                <a:gd name="connsiteX5" fmla="*/ 1914 w 493724"/>
                <a:gd name="connsiteY5" fmla="*/ 851 h 314691"/>
                <a:gd name="connsiteX6" fmla="*/ 0 w 493724"/>
                <a:gd name="connsiteY6" fmla="*/ 4678 h 314691"/>
                <a:gd name="connsiteX7" fmla="*/ 36360 w 493724"/>
                <a:gd name="connsiteY7" fmla="*/ 312778 h 314691"/>
                <a:gd name="connsiteX8" fmla="*/ 44014 w 493724"/>
                <a:gd name="connsiteY8" fmla="*/ 310864 h 314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3724" h="314691">
                  <a:moveTo>
                    <a:pt x="44014" y="310864"/>
                  </a:moveTo>
                  <a:lnTo>
                    <a:pt x="9568" y="12333"/>
                  </a:lnTo>
                  <a:lnTo>
                    <a:pt x="476502" y="314691"/>
                  </a:lnTo>
                  <a:lnTo>
                    <a:pt x="493725" y="314691"/>
                  </a:lnTo>
                  <a:lnTo>
                    <a:pt x="7655" y="851"/>
                  </a:lnTo>
                  <a:cubicBezTo>
                    <a:pt x="5741" y="851"/>
                    <a:pt x="3827" y="-1063"/>
                    <a:pt x="1914" y="851"/>
                  </a:cubicBezTo>
                  <a:cubicBezTo>
                    <a:pt x="0" y="851"/>
                    <a:pt x="0" y="2764"/>
                    <a:pt x="0" y="4678"/>
                  </a:cubicBezTo>
                  <a:lnTo>
                    <a:pt x="36360" y="312778"/>
                  </a:lnTo>
                  <a:lnTo>
                    <a:pt x="44014" y="31086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99E408D-B937-0585-AFFC-4EB944662810}"/>
                </a:ext>
              </a:extLst>
            </p:cNvPr>
            <p:cNvSpPr/>
            <p:nvPr/>
          </p:nvSpPr>
          <p:spPr>
            <a:xfrm>
              <a:off x="8029676" y="4292853"/>
              <a:ext cx="1150110" cy="363595"/>
            </a:xfrm>
            <a:custGeom>
              <a:avLst/>
              <a:gdLst>
                <a:gd name="connsiteX0" fmla="*/ 49755 w 1150110"/>
                <a:gd name="connsiteY0" fmla="*/ 363596 h 363595"/>
                <a:gd name="connsiteX1" fmla="*/ 47842 w 1150110"/>
                <a:gd name="connsiteY1" fmla="*/ 363596 h 363595"/>
                <a:gd name="connsiteX2" fmla="*/ 45928 w 1150110"/>
                <a:gd name="connsiteY2" fmla="*/ 359768 h 363595"/>
                <a:gd name="connsiteX3" fmla="*/ 0 w 1150110"/>
                <a:gd name="connsiteY3" fmla="*/ 137784 h 363595"/>
                <a:gd name="connsiteX4" fmla="*/ 0 w 1150110"/>
                <a:gd name="connsiteY4" fmla="*/ 133956 h 363595"/>
                <a:gd name="connsiteX5" fmla="*/ 3827 w 1150110"/>
                <a:gd name="connsiteY5" fmla="*/ 132043 h 363595"/>
                <a:gd name="connsiteX6" fmla="*/ 1144370 w 1150110"/>
                <a:gd name="connsiteY6" fmla="*/ 0 h 363595"/>
                <a:gd name="connsiteX7" fmla="*/ 1150111 w 1150110"/>
                <a:gd name="connsiteY7" fmla="*/ 3828 h 363595"/>
                <a:gd name="connsiteX8" fmla="*/ 1146284 w 1150110"/>
                <a:gd name="connsiteY8" fmla="*/ 9568 h 363595"/>
                <a:gd name="connsiteX9" fmla="*/ 49755 w 1150110"/>
                <a:gd name="connsiteY9" fmla="*/ 363596 h 363595"/>
                <a:gd name="connsiteX10" fmla="*/ 49755 w 1150110"/>
                <a:gd name="connsiteY10" fmla="*/ 363596 h 363595"/>
                <a:gd name="connsiteX11" fmla="*/ 9568 w 1150110"/>
                <a:gd name="connsiteY11" fmla="*/ 139697 h 363595"/>
                <a:gd name="connsiteX12" fmla="*/ 53583 w 1150110"/>
                <a:gd name="connsiteY12" fmla="*/ 352114 h 363595"/>
                <a:gd name="connsiteX13" fmla="*/ 1100356 w 1150110"/>
                <a:gd name="connsiteY13" fmla="*/ 13396 h 363595"/>
                <a:gd name="connsiteX14" fmla="*/ 9568 w 1150110"/>
                <a:gd name="connsiteY14" fmla="*/ 139697 h 36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50110" h="363595">
                  <a:moveTo>
                    <a:pt x="49755" y="363596"/>
                  </a:moveTo>
                  <a:cubicBezTo>
                    <a:pt x="49755" y="363596"/>
                    <a:pt x="47842" y="363596"/>
                    <a:pt x="47842" y="363596"/>
                  </a:cubicBezTo>
                  <a:cubicBezTo>
                    <a:pt x="45928" y="363596"/>
                    <a:pt x="45928" y="361682"/>
                    <a:pt x="45928" y="359768"/>
                  </a:cubicBezTo>
                  <a:lnTo>
                    <a:pt x="0" y="137784"/>
                  </a:lnTo>
                  <a:cubicBezTo>
                    <a:pt x="0" y="135870"/>
                    <a:pt x="0" y="135870"/>
                    <a:pt x="0" y="133956"/>
                  </a:cubicBezTo>
                  <a:cubicBezTo>
                    <a:pt x="0" y="132043"/>
                    <a:pt x="1913" y="132043"/>
                    <a:pt x="3827" y="132043"/>
                  </a:cubicBezTo>
                  <a:lnTo>
                    <a:pt x="1144370" y="0"/>
                  </a:lnTo>
                  <a:cubicBezTo>
                    <a:pt x="1146284" y="0"/>
                    <a:pt x="1148197" y="1914"/>
                    <a:pt x="1150111" y="3828"/>
                  </a:cubicBezTo>
                  <a:cubicBezTo>
                    <a:pt x="1150111" y="5741"/>
                    <a:pt x="1150111" y="7655"/>
                    <a:pt x="1146284" y="9568"/>
                  </a:cubicBezTo>
                  <a:lnTo>
                    <a:pt x="49755" y="363596"/>
                  </a:lnTo>
                  <a:cubicBezTo>
                    <a:pt x="51669" y="363596"/>
                    <a:pt x="49755" y="363596"/>
                    <a:pt x="49755" y="363596"/>
                  </a:cubicBezTo>
                  <a:close/>
                  <a:moveTo>
                    <a:pt x="9568" y="139697"/>
                  </a:moveTo>
                  <a:lnTo>
                    <a:pt x="53583" y="352114"/>
                  </a:lnTo>
                  <a:lnTo>
                    <a:pt x="1100356" y="13396"/>
                  </a:lnTo>
                  <a:lnTo>
                    <a:pt x="9568" y="13969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8A50104-3D88-25CA-67BC-9625C13065A7}"/>
                </a:ext>
              </a:extLst>
            </p:cNvPr>
            <p:cNvSpPr/>
            <p:nvPr/>
          </p:nvSpPr>
          <p:spPr>
            <a:xfrm>
              <a:off x="4453040" y="7025563"/>
              <a:ext cx="609337" cy="656386"/>
            </a:xfrm>
            <a:custGeom>
              <a:avLst/>
              <a:gdLst>
                <a:gd name="connsiteX0" fmla="*/ 9568 w 609337"/>
                <a:gd name="connsiteY0" fmla="*/ 654473 h 656386"/>
                <a:gd name="connsiteX1" fmla="*/ 68892 w 609337"/>
                <a:gd name="connsiteY1" fmla="*/ 11482 h 656386"/>
                <a:gd name="connsiteX2" fmla="*/ 600890 w 609337"/>
                <a:gd name="connsiteY2" fmla="*/ 350201 h 656386"/>
                <a:gd name="connsiteX3" fmla="*/ 421006 w 609337"/>
                <a:gd name="connsiteY3" fmla="*/ 656387 h 656386"/>
                <a:gd name="connsiteX4" fmla="*/ 430574 w 609337"/>
                <a:gd name="connsiteY4" fmla="*/ 656387 h 656386"/>
                <a:gd name="connsiteX5" fmla="*/ 608545 w 609337"/>
                <a:gd name="connsiteY5" fmla="*/ 352114 h 656386"/>
                <a:gd name="connsiteX6" fmla="*/ 606631 w 609337"/>
                <a:gd name="connsiteY6" fmla="*/ 346373 h 656386"/>
                <a:gd name="connsiteX7" fmla="*/ 65065 w 609337"/>
                <a:gd name="connsiteY7" fmla="*/ 0 h 656386"/>
                <a:gd name="connsiteX8" fmla="*/ 61237 w 609337"/>
                <a:gd name="connsiteY8" fmla="*/ 0 h 656386"/>
                <a:gd name="connsiteX9" fmla="*/ 59324 w 609337"/>
                <a:gd name="connsiteY9" fmla="*/ 3828 h 656386"/>
                <a:gd name="connsiteX10" fmla="*/ 0 w 609337"/>
                <a:gd name="connsiteY10" fmla="*/ 654473 h 656386"/>
                <a:gd name="connsiteX11" fmla="*/ 9568 w 609337"/>
                <a:gd name="connsiteY11" fmla="*/ 654473 h 65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9337" h="656386">
                  <a:moveTo>
                    <a:pt x="9568" y="654473"/>
                  </a:moveTo>
                  <a:lnTo>
                    <a:pt x="68892" y="11482"/>
                  </a:lnTo>
                  <a:lnTo>
                    <a:pt x="600890" y="350201"/>
                  </a:lnTo>
                  <a:lnTo>
                    <a:pt x="421006" y="656387"/>
                  </a:lnTo>
                  <a:lnTo>
                    <a:pt x="430574" y="656387"/>
                  </a:lnTo>
                  <a:lnTo>
                    <a:pt x="608545" y="352114"/>
                  </a:lnTo>
                  <a:cubicBezTo>
                    <a:pt x="610458" y="350201"/>
                    <a:pt x="608545" y="348287"/>
                    <a:pt x="606631" y="346373"/>
                  </a:cubicBezTo>
                  <a:lnTo>
                    <a:pt x="65065" y="0"/>
                  </a:lnTo>
                  <a:cubicBezTo>
                    <a:pt x="63151" y="0"/>
                    <a:pt x="61237" y="0"/>
                    <a:pt x="61237" y="0"/>
                  </a:cubicBezTo>
                  <a:cubicBezTo>
                    <a:pt x="59324" y="0"/>
                    <a:pt x="59324" y="1914"/>
                    <a:pt x="59324" y="3828"/>
                  </a:cubicBezTo>
                  <a:lnTo>
                    <a:pt x="0" y="654473"/>
                  </a:lnTo>
                  <a:lnTo>
                    <a:pt x="9568" y="65447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CD657DB-DF69-D89E-C052-AEADCCBE7ED2}"/>
                </a:ext>
              </a:extLst>
            </p:cNvPr>
            <p:cNvSpPr/>
            <p:nvPr/>
          </p:nvSpPr>
          <p:spPr>
            <a:xfrm>
              <a:off x="4514278" y="6373483"/>
              <a:ext cx="933867" cy="1006107"/>
            </a:xfrm>
            <a:custGeom>
              <a:avLst/>
              <a:gdLst>
                <a:gd name="connsiteX0" fmla="*/ 545394 w 933867"/>
                <a:gd name="connsiteY0" fmla="*/ 1006108 h 1006107"/>
                <a:gd name="connsiteX1" fmla="*/ 543480 w 933867"/>
                <a:gd name="connsiteY1" fmla="*/ 1006108 h 1006107"/>
                <a:gd name="connsiteX2" fmla="*/ 1914 w 933867"/>
                <a:gd name="connsiteY2" fmla="*/ 659735 h 1006107"/>
                <a:gd name="connsiteX3" fmla="*/ 0 w 933867"/>
                <a:gd name="connsiteY3" fmla="*/ 655908 h 1006107"/>
                <a:gd name="connsiteX4" fmla="*/ 1914 w 933867"/>
                <a:gd name="connsiteY4" fmla="*/ 652080 h 1006107"/>
                <a:gd name="connsiteX5" fmla="*/ 926213 w 933867"/>
                <a:gd name="connsiteY5" fmla="*/ 1435 h 1006107"/>
                <a:gd name="connsiteX6" fmla="*/ 931954 w 933867"/>
                <a:gd name="connsiteY6" fmla="*/ 1435 h 1006107"/>
                <a:gd name="connsiteX7" fmla="*/ 933867 w 933867"/>
                <a:gd name="connsiteY7" fmla="*/ 7176 h 1006107"/>
                <a:gd name="connsiteX8" fmla="*/ 551135 w 933867"/>
                <a:gd name="connsiteY8" fmla="*/ 1002281 h 1006107"/>
                <a:gd name="connsiteX9" fmla="*/ 545394 w 933867"/>
                <a:gd name="connsiteY9" fmla="*/ 1006108 h 1006107"/>
                <a:gd name="connsiteX10" fmla="*/ 545394 w 933867"/>
                <a:gd name="connsiteY10" fmla="*/ 1006108 h 1006107"/>
                <a:gd name="connsiteX11" fmla="*/ 11482 w 933867"/>
                <a:gd name="connsiteY11" fmla="*/ 655908 h 1006107"/>
                <a:gd name="connsiteX12" fmla="*/ 543480 w 933867"/>
                <a:gd name="connsiteY12" fmla="*/ 994626 h 1006107"/>
                <a:gd name="connsiteX13" fmla="*/ 918558 w 933867"/>
                <a:gd name="connsiteY13" fmla="*/ 18658 h 1006107"/>
                <a:gd name="connsiteX14" fmla="*/ 11482 w 933867"/>
                <a:gd name="connsiteY14" fmla="*/ 655908 h 100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3867" h="1006107">
                  <a:moveTo>
                    <a:pt x="545394" y="1006108"/>
                  </a:moveTo>
                  <a:cubicBezTo>
                    <a:pt x="545394" y="1006108"/>
                    <a:pt x="543480" y="1006108"/>
                    <a:pt x="543480" y="1006108"/>
                  </a:cubicBezTo>
                  <a:lnTo>
                    <a:pt x="1914" y="659735"/>
                  </a:lnTo>
                  <a:cubicBezTo>
                    <a:pt x="0" y="659735"/>
                    <a:pt x="0" y="657821"/>
                    <a:pt x="0" y="655908"/>
                  </a:cubicBezTo>
                  <a:cubicBezTo>
                    <a:pt x="0" y="653994"/>
                    <a:pt x="0" y="652080"/>
                    <a:pt x="1914" y="652080"/>
                  </a:cubicBezTo>
                  <a:lnTo>
                    <a:pt x="926213" y="1435"/>
                  </a:lnTo>
                  <a:cubicBezTo>
                    <a:pt x="928126" y="-478"/>
                    <a:pt x="930040" y="-478"/>
                    <a:pt x="931954" y="1435"/>
                  </a:cubicBezTo>
                  <a:cubicBezTo>
                    <a:pt x="933867" y="3349"/>
                    <a:pt x="933867" y="5262"/>
                    <a:pt x="933867" y="7176"/>
                  </a:cubicBezTo>
                  <a:lnTo>
                    <a:pt x="551135" y="1002281"/>
                  </a:lnTo>
                  <a:cubicBezTo>
                    <a:pt x="549221" y="1004194"/>
                    <a:pt x="547308" y="1004194"/>
                    <a:pt x="545394" y="1006108"/>
                  </a:cubicBezTo>
                  <a:cubicBezTo>
                    <a:pt x="547308" y="1006108"/>
                    <a:pt x="545394" y="1006108"/>
                    <a:pt x="545394" y="1006108"/>
                  </a:cubicBezTo>
                  <a:close/>
                  <a:moveTo>
                    <a:pt x="11482" y="655908"/>
                  </a:moveTo>
                  <a:lnTo>
                    <a:pt x="543480" y="994626"/>
                  </a:lnTo>
                  <a:lnTo>
                    <a:pt x="918558" y="18658"/>
                  </a:lnTo>
                  <a:lnTo>
                    <a:pt x="11482" y="65590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7BAFD0E-F323-D337-130C-2ECF59715B5B}"/>
                </a:ext>
              </a:extLst>
            </p:cNvPr>
            <p:cNvSpPr/>
            <p:nvPr/>
          </p:nvSpPr>
          <p:spPr>
            <a:xfrm>
              <a:off x="5054994" y="6374918"/>
              <a:ext cx="1652341" cy="1029550"/>
            </a:xfrm>
            <a:custGeom>
              <a:avLst/>
              <a:gdLst>
                <a:gd name="connsiteX0" fmla="*/ 1646600 w 1652341"/>
                <a:gd name="connsiteY0" fmla="*/ 1029551 h 1029550"/>
                <a:gd name="connsiteX1" fmla="*/ 1646600 w 1652341"/>
                <a:gd name="connsiteY1" fmla="*/ 1029551 h 1029550"/>
                <a:gd name="connsiteX2" fmla="*/ 4678 w 1652341"/>
                <a:gd name="connsiteY2" fmla="*/ 1002760 h 1029550"/>
                <a:gd name="connsiteX3" fmla="*/ 851 w 1652341"/>
                <a:gd name="connsiteY3" fmla="*/ 1000846 h 1029550"/>
                <a:gd name="connsiteX4" fmla="*/ 851 w 1652341"/>
                <a:gd name="connsiteY4" fmla="*/ 997018 h 1029550"/>
                <a:gd name="connsiteX5" fmla="*/ 383583 w 1652341"/>
                <a:gd name="connsiteY5" fmla="*/ 1914 h 1029550"/>
                <a:gd name="connsiteX6" fmla="*/ 387410 w 1652341"/>
                <a:gd name="connsiteY6" fmla="*/ 0 h 1029550"/>
                <a:gd name="connsiteX7" fmla="*/ 391238 w 1652341"/>
                <a:gd name="connsiteY7" fmla="*/ 0 h 1029550"/>
                <a:gd name="connsiteX8" fmla="*/ 1650428 w 1652341"/>
                <a:gd name="connsiteY8" fmla="*/ 1021896 h 1029550"/>
                <a:gd name="connsiteX9" fmla="*/ 1652341 w 1652341"/>
                <a:gd name="connsiteY9" fmla="*/ 1027637 h 1029550"/>
                <a:gd name="connsiteX10" fmla="*/ 1646600 w 1652341"/>
                <a:gd name="connsiteY10" fmla="*/ 1029551 h 1029550"/>
                <a:gd name="connsiteX11" fmla="*/ 10419 w 1652341"/>
                <a:gd name="connsiteY11" fmla="*/ 995104 h 1029550"/>
                <a:gd name="connsiteX12" fmla="*/ 1633205 w 1652341"/>
                <a:gd name="connsiteY12" fmla="*/ 1021896 h 1029550"/>
                <a:gd name="connsiteX13" fmla="*/ 389324 w 1652341"/>
                <a:gd name="connsiteY13" fmla="*/ 13396 h 1029550"/>
                <a:gd name="connsiteX14" fmla="*/ 10419 w 1652341"/>
                <a:gd name="connsiteY14" fmla="*/ 995104 h 102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52341" h="1029550">
                  <a:moveTo>
                    <a:pt x="1646600" y="1029551"/>
                  </a:moveTo>
                  <a:cubicBezTo>
                    <a:pt x="1646600" y="1029551"/>
                    <a:pt x="1646600" y="1029551"/>
                    <a:pt x="1646600" y="1029551"/>
                  </a:cubicBezTo>
                  <a:lnTo>
                    <a:pt x="4678" y="1002760"/>
                  </a:lnTo>
                  <a:cubicBezTo>
                    <a:pt x="2764" y="1002760"/>
                    <a:pt x="2764" y="1002760"/>
                    <a:pt x="851" y="1000846"/>
                  </a:cubicBezTo>
                  <a:cubicBezTo>
                    <a:pt x="851" y="998932"/>
                    <a:pt x="-1063" y="998932"/>
                    <a:pt x="851" y="997018"/>
                  </a:cubicBezTo>
                  <a:lnTo>
                    <a:pt x="383583" y="1914"/>
                  </a:lnTo>
                  <a:cubicBezTo>
                    <a:pt x="383583" y="0"/>
                    <a:pt x="385497" y="0"/>
                    <a:pt x="387410" y="0"/>
                  </a:cubicBezTo>
                  <a:cubicBezTo>
                    <a:pt x="389324" y="0"/>
                    <a:pt x="391238" y="0"/>
                    <a:pt x="391238" y="0"/>
                  </a:cubicBezTo>
                  <a:lnTo>
                    <a:pt x="1650428" y="1021896"/>
                  </a:lnTo>
                  <a:cubicBezTo>
                    <a:pt x="1652341" y="1023809"/>
                    <a:pt x="1652341" y="1025723"/>
                    <a:pt x="1652341" y="1027637"/>
                  </a:cubicBezTo>
                  <a:cubicBezTo>
                    <a:pt x="1650428" y="1029551"/>
                    <a:pt x="1648514" y="1029551"/>
                    <a:pt x="1646600" y="1029551"/>
                  </a:cubicBezTo>
                  <a:close/>
                  <a:moveTo>
                    <a:pt x="10419" y="995104"/>
                  </a:moveTo>
                  <a:lnTo>
                    <a:pt x="1633205" y="1021896"/>
                  </a:lnTo>
                  <a:lnTo>
                    <a:pt x="389324" y="13396"/>
                  </a:lnTo>
                  <a:lnTo>
                    <a:pt x="10419" y="99510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AB956F1-1477-085E-7580-BE863FD311A4}"/>
                </a:ext>
              </a:extLst>
            </p:cNvPr>
            <p:cNvSpPr/>
            <p:nvPr/>
          </p:nvSpPr>
          <p:spPr>
            <a:xfrm>
              <a:off x="5057758" y="7368109"/>
              <a:ext cx="1649576" cy="319581"/>
            </a:xfrm>
            <a:custGeom>
              <a:avLst/>
              <a:gdLst>
                <a:gd name="connsiteX0" fmla="*/ 474588 w 1649576"/>
                <a:gd name="connsiteY0" fmla="*/ 317667 h 319581"/>
                <a:gd name="connsiteX1" fmla="*/ 491811 w 1649576"/>
                <a:gd name="connsiteY1" fmla="*/ 317667 h 319581"/>
                <a:gd name="connsiteX2" fmla="*/ 19137 w 1649576"/>
                <a:gd name="connsiteY2" fmla="*/ 11482 h 319581"/>
                <a:gd name="connsiteX3" fmla="*/ 1628527 w 1649576"/>
                <a:gd name="connsiteY3" fmla="*/ 36359 h 319581"/>
                <a:gd name="connsiteX4" fmla="*/ 1113752 w 1649576"/>
                <a:gd name="connsiteY4" fmla="*/ 319581 h 319581"/>
                <a:gd name="connsiteX5" fmla="*/ 1132888 w 1649576"/>
                <a:gd name="connsiteY5" fmla="*/ 319581 h 319581"/>
                <a:gd name="connsiteX6" fmla="*/ 1647663 w 1649576"/>
                <a:gd name="connsiteY6" fmla="*/ 36359 h 319581"/>
                <a:gd name="connsiteX7" fmla="*/ 1649577 w 1649576"/>
                <a:gd name="connsiteY7" fmla="*/ 30618 h 319581"/>
                <a:gd name="connsiteX8" fmla="*/ 1645750 w 1649576"/>
                <a:gd name="connsiteY8" fmla="*/ 26791 h 319581"/>
                <a:gd name="connsiteX9" fmla="*/ 3827 w 1649576"/>
                <a:gd name="connsiteY9" fmla="*/ 0 h 319581"/>
                <a:gd name="connsiteX10" fmla="*/ 3827 w 1649576"/>
                <a:gd name="connsiteY10" fmla="*/ 0 h 319581"/>
                <a:gd name="connsiteX11" fmla="*/ 0 w 1649576"/>
                <a:gd name="connsiteY11" fmla="*/ 3827 h 319581"/>
                <a:gd name="connsiteX12" fmla="*/ 1914 w 1649576"/>
                <a:gd name="connsiteY12" fmla="*/ 9568 h 319581"/>
                <a:gd name="connsiteX13" fmla="*/ 474588 w 1649576"/>
                <a:gd name="connsiteY13" fmla="*/ 317667 h 319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9576" h="319581">
                  <a:moveTo>
                    <a:pt x="474588" y="317667"/>
                  </a:moveTo>
                  <a:lnTo>
                    <a:pt x="491811" y="317667"/>
                  </a:lnTo>
                  <a:lnTo>
                    <a:pt x="19137" y="11482"/>
                  </a:lnTo>
                  <a:lnTo>
                    <a:pt x="1628527" y="36359"/>
                  </a:lnTo>
                  <a:lnTo>
                    <a:pt x="1113752" y="319581"/>
                  </a:lnTo>
                  <a:lnTo>
                    <a:pt x="1132888" y="319581"/>
                  </a:lnTo>
                  <a:lnTo>
                    <a:pt x="1647663" y="36359"/>
                  </a:lnTo>
                  <a:cubicBezTo>
                    <a:pt x="1649577" y="34446"/>
                    <a:pt x="1649577" y="32532"/>
                    <a:pt x="1649577" y="30618"/>
                  </a:cubicBezTo>
                  <a:cubicBezTo>
                    <a:pt x="1649577" y="28705"/>
                    <a:pt x="1647663" y="26791"/>
                    <a:pt x="1645750" y="26791"/>
                  </a:cubicBezTo>
                  <a:lnTo>
                    <a:pt x="3827" y="0"/>
                  </a:lnTo>
                  <a:lnTo>
                    <a:pt x="3827" y="0"/>
                  </a:lnTo>
                  <a:cubicBezTo>
                    <a:pt x="1914" y="0"/>
                    <a:pt x="0" y="1913"/>
                    <a:pt x="0" y="3827"/>
                  </a:cubicBezTo>
                  <a:cubicBezTo>
                    <a:pt x="0" y="5741"/>
                    <a:pt x="0" y="7655"/>
                    <a:pt x="1914" y="9568"/>
                  </a:cubicBezTo>
                  <a:lnTo>
                    <a:pt x="474588" y="31766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5487708-8C98-F328-F41C-A5DB6EDAE069}"/>
                </a:ext>
              </a:extLst>
            </p:cNvPr>
            <p:cNvSpPr/>
            <p:nvPr/>
          </p:nvSpPr>
          <p:spPr>
            <a:xfrm>
              <a:off x="6167682" y="7395378"/>
              <a:ext cx="536676" cy="294225"/>
            </a:xfrm>
            <a:custGeom>
              <a:avLst/>
              <a:gdLst>
                <a:gd name="connsiteX0" fmla="*/ 21050 w 536676"/>
                <a:gd name="connsiteY0" fmla="*/ 292312 h 294225"/>
                <a:gd name="connsiteX1" fmla="*/ 520516 w 536676"/>
                <a:gd name="connsiteY1" fmla="*/ 16744 h 294225"/>
                <a:gd name="connsiteX2" fmla="*/ 350200 w 536676"/>
                <a:gd name="connsiteY2" fmla="*/ 294225 h 294225"/>
                <a:gd name="connsiteX3" fmla="*/ 359769 w 536676"/>
                <a:gd name="connsiteY3" fmla="*/ 294225 h 294225"/>
                <a:gd name="connsiteX4" fmla="*/ 535826 w 536676"/>
                <a:gd name="connsiteY4" fmla="*/ 7176 h 294225"/>
                <a:gd name="connsiteX5" fmla="*/ 535826 w 536676"/>
                <a:gd name="connsiteY5" fmla="*/ 1435 h 294225"/>
                <a:gd name="connsiteX6" fmla="*/ 530084 w 536676"/>
                <a:gd name="connsiteY6" fmla="*/ 1435 h 294225"/>
                <a:gd name="connsiteX7" fmla="*/ 0 w 536676"/>
                <a:gd name="connsiteY7" fmla="*/ 292312 h 294225"/>
                <a:gd name="connsiteX8" fmla="*/ 21050 w 536676"/>
                <a:gd name="connsiteY8" fmla="*/ 292312 h 294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6676" h="294225">
                  <a:moveTo>
                    <a:pt x="21050" y="292312"/>
                  </a:moveTo>
                  <a:lnTo>
                    <a:pt x="520516" y="16744"/>
                  </a:lnTo>
                  <a:lnTo>
                    <a:pt x="350200" y="294225"/>
                  </a:lnTo>
                  <a:lnTo>
                    <a:pt x="359769" y="294225"/>
                  </a:lnTo>
                  <a:lnTo>
                    <a:pt x="535826" y="7176"/>
                  </a:lnTo>
                  <a:cubicBezTo>
                    <a:pt x="537739" y="5262"/>
                    <a:pt x="535826" y="3349"/>
                    <a:pt x="535826" y="1435"/>
                  </a:cubicBezTo>
                  <a:cubicBezTo>
                    <a:pt x="533912" y="-478"/>
                    <a:pt x="531998" y="-478"/>
                    <a:pt x="530084" y="1435"/>
                  </a:cubicBezTo>
                  <a:lnTo>
                    <a:pt x="0" y="292312"/>
                  </a:lnTo>
                  <a:lnTo>
                    <a:pt x="21050" y="29231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60916BD-BA3D-B86F-A41C-FAB0CDB2238B}"/>
                </a:ext>
              </a:extLst>
            </p:cNvPr>
            <p:cNvSpPr/>
            <p:nvPr/>
          </p:nvSpPr>
          <p:spPr>
            <a:xfrm>
              <a:off x="6517882" y="7396814"/>
              <a:ext cx="1213261" cy="298530"/>
            </a:xfrm>
            <a:custGeom>
              <a:avLst/>
              <a:gdLst>
                <a:gd name="connsiteX0" fmla="*/ 11482 w 1213261"/>
                <a:gd name="connsiteY0" fmla="*/ 292790 h 298530"/>
                <a:gd name="connsiteX1" fmla="*/ 185625 w 1213261"/>
                <a:gd name="connsiteY1" fmla="*/ 7655 h 298530"/>
                <a:gd name="connsiteX2" fmla="*/ 1180730 w 1213261"/>
                <a:gd name="connsiteY2" fmla="*/ 298531 h 298530"/>
                <a:gd name="connsiteX3" fmla="*/ 1213262 w 1213261"/>
                <a:gd name="connsiteY3" fmla="*/ 298531 h 298530"/>
                <a:gd name="connsiteX4" fmla="*/ 185625 w 1213261"/>
                <a:gd name="connsiteY4" fmla="*/ 0 h 298530"/>
                <a:gd name="connsiteX5" fmla="*/ 179884 w 1213261"/>
                <a:gd name="connsiteY5" fmla="*/ 1913 h 298530"/>
                <a:gd name="connsiteX6" fmla="*/ 0 w 1213261"/>
                <a:gd name="connsiteY6" fmla="*/ 292790 h 298530"/>
                <a:gd name="connsiteX7" fmla="*/ 11482 w 1213261"/>
                <a:gd name="connsiteY7" fmla="*/ 292790 h 298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3261" h="298530">
                  <a:moveTo>
                    <a:pt x="11482" y="292790"/>
                  </a:moveTo>
                  <a:lnTo>
                    <a:pt x="185625" y="7655"/>
                  </a:lnTo>
                  <a:lnTo>
                    <a:pt x="1180730" y="298531"/>
                  </a:lnTo>
                  <a:lnTo>
                    <a:pt x="1213262" y="298531"/>
                  </a:lnTo>
                  <a:lnTo>
                    <a:pt x="185625" y="0"/>
                  </a:lnTo>
                  <a:cubicBezTo>
                    <a:pt x="183711" y="0"/>
                    <a:pt x="181798" y="0"/>
                    <a:pt x="179884" y="1913"/>
                  </a:cubicBezTo>
                  <a:lnTo>
                    <a:pt x="0" y="292790"/>
                  </a:lnTo>
                  <a:lnTo>
                    <a:pt x="11482" y="29279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2A79E0B-C222-6CA2-A5CF-51ABE98ABD2E}"/>
                </a:ext>
              </a:extLst>
            </p:cNvPr>
            <p:cNvSpPr/>
            <p:nvPr/>
          </p:nvSpPr>
          <p:spPr>
            <a:xfrm>
              <a:off x="9170218" y="3498683"/>
              <a:ext cx="1908772" cy="1565375"/>
            </a:xfrm>
            <a:custGeom>
              <a:avLst/>
              <a:gdLst>
                <a:gd name="connsiteX0" fmla="*/ 1902180 w 1908772"/>
                <a:gd name="connsiteY0" fmla="*/ 1565376 h 1565375"/>
                <a:gd name="connsiteX1" fmla="*/ 1902180 w 1908772"/>
                <a:gd name="connsiteY1" fmla="*/ 1565376 h 1565375"/>
                <a:gd name="connsiteX2" fmla="*/ 1914 w 1908772"/>
                <a:gd name="connsiteY2" fmla="*/ 801824 h 1565375"/>
                <a:gd name="connsiteX3" fmla="*/ 0 w 1908772"/>
                <a:gd name="connsiteY3" fmla="*/ 797997 h 1565375"/>
                <a:gd name="connsiteX4" fmla="*/ 1914 w 1908772"/>
                <a:gd name="connsiteY4" fmla="*/ 794170 h 1565375"/>
                <a:gd name="connsiteX5" fmla="*/ 962573 w 1908772"/>
                <a:gd name="connsiteY5" fmla="*/ 1914 h 1565375"/>
                <a:gd name="connsiteX6" fmla="*/ 966400 w 1908772"/>
                <a:gd name="connsiteY6" fmla="*/ 0 h 1565375"/>
                <a:gd name="connsiteX7" fmla="*/ 970227 w 1908772"/>
                <a:gd name="connsiteY7" fmla="*/ 1914 h 1565375"/>
                <a:gd name="connsiteX8" fmla="*/ 1907922 w 1908772"/>
                <a:gd name="connsiteY8" fmla="*/ 1555807 h 1565375"/>
                <a:gd name="connsiteX9" fmla="*/ 1907922 w 1908772"/>
                <a:gd name="connsiteY9" fmla="*/ 1561549 h 1565375"/>
                <a:gd name="connsiteX10" fmla="*/ 1902180 w 1908772"/>
                <a:gd name="connsiteY10" fmla="*/ 1565376 h 1565375"/>
                <a:gd name="connsiteX11" fmla="*/ 13396 w 1908772"/>
                <a:gd name="connsiteY11" fmla="*/ 797997 h 1565375"/>
                <a:gd name="connsiteX12" fmla="*/ 1892612 w 1908772"/>
                <a:gd name="connsiteY12" fmla="*/ 1551980 h 1565375"/>
                <a:gd name="connsiteX13" fmla="*/ 964486 w 1908772"/>
                <a:gd name="connsiteY13" fmla="*/ 13396 h 1565375"/>
                <a:gd name="connsiteX14" fmla="*/ 13396 w 1908772"/>
                <a:gd name="connsiteY14" fmla="*/ 797997 h 156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8772" h="1565375">
                  <a:moveTo>
                    <a:pt x="1902180" y="1565376"/>
                  </a:moveTo>
                  <a:cubicBezTo>
                    <a:pt x="1900267" y="1565376"/>
                    <a:pt x="1900267" y="1565376"/>
                    <a:pt x="1902180" y="1565376"/>
                  </a:cubicBezTo>
                  <a:lnTo>
                    <a:pt x="1914" y="801824"/>
                  </a:lnTo>
                  <a:cubicBezTo>
                    <a:pt x="0" y="801824"/>
                    <a:pt x="0" y="799911"/>
                    <a:pt x="0" y="797997"/>
                  </a:cubicBezTo>
                  <a:cubicBezTo>
                    <a:pt x="0" y="796084"/>
                    <a:pt x="0" y="794170"/>
                    <a:pt x="1914" y="794170"/>
                  </a:cubicBezTo>
                  <a:lnTo>
                    <a:pt x="962573" y="1914"/>
                  </a:lnTo>
                  <a:cubicBezTo>
                    <a:pt x="964486" y="1914"/>
                    <a:pt x="964486" y="0"/>
                    <a:pt x="966400" y="0"/>
                  </a:cubicBezTo>
                  <a:cubicBezTo>
                    <a:pt x="968313" y="0"/>
                    <a:pt x="968313" y="1914"/>
                    <a:pt x="970227" y="1914"/>
                  </a:cubicBezTo>
                  <a:lnTo>
                    <a:pt x="1907922" y="1555807"/>
                  </a:lnTo>
                  <a:cubicBezTo>
                    <a:pt x="1909835" y="1557721"/>
                    <a:pt x="1907922" y="1559635"/>
                    <a:pt x="1907922" y="1561549"/>
                  </a:cubicBezTo>
                  <a:cubicBezTo>
                    <a:pt x="1904094" y="1563462"/>
                    <a:pt x="1902180" y="1565376"/>
                    <a:pt x="1902180" y="1565376"/>
                  </a:cubicBezTo>
                  <a:close/>
                  <a:moveTo>
                    <a:pt x="13396" y="797997"/>
                  </a:moveTo>
                  <a:lnTo>
                    <a:pt x="1892612" y="1551980"/>
                  </a:lnTo>
                  <a:lnTo>
                    <a:pt x="964486" y="13396"/>
                  </a:lnTo>
                  <a:lnTo>
                    <a:pt x="13396" y="79799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485782F-CE98-A1FA-C14C-10BC281457F5}"/>
                </a:ext>
              </a:extLst>
            </p:cNvPr>
            <p:cNvSpPr/>
            <p:nvPr/>
          </p:nvSpPr>
          <p:spPr>
            <a:xfrm>
              <a:off x="10130877" y="3150397"/>
              <a:ext cx="944228" cy="1913662"/>
            </a:xfrm>
            <a:custGeom>
              <a:avLst/>
              <a:gdLst>
                <a:gd name="connsiteX0" fmla="*/ 941522 w 944228"/>
                <a:gd name="connsiteY0" fmla="*/ 1913662 h 1913662"/>
                <a:gd name="connsiteX1" fmla="*/ 937695 w 944228"/>
                <a:gd name="connsiteY1" fmla="*/ 1911749 h 1913662"/>
                <a:gd name="connsiteX2" fmla="*/ 0 w 944228"/>
                <a:gd name="connsiteY2" fmla="*/ 357855 h 1913662"/>
                <a:gd name="connsiteX3" fmla="*/ 0 w 944228"/>
                <a:gd name="connsiteY3" fmla="*/ 354028 h 1913662"/>
                <a:gd name="connsiteX4" fmla="*/ 1914 w 944228"/>
                <a:gd name="connsiteY4" fmla="*/ 352114 h 1913662"/>
                <a:gd name="connsiteX5" fmla="*/ 788429 w 944228"/>
                <a:gd name="connsiteY5" fmla="*/ 0 h 1913662"/>
                <a:gd name="connsiteX6" fmla="*/ 792256 w 944228"/>
                <a:gd name="connsiteY6" fmla="*/ 0 h 1913662"/>
                <a:gd name="connsiteX7" fmla="*/ 794170 w 944228"/>
                <a:gd name="connsiteY7" fmla="*/ 3827 h 1913662"/>
                <a:gd name="connsiteX8" fmla="*/ 943435 w 944228"/>
                <a:gd name="connsiteY8" fmla="*/ 1909835 h 1913662"/>
                <a:gd name="connsiteX9" fmla="*/ 941522 w 944228"/>
                <a:gd name="connsiteY9" fmla="*/ 1913662 h 1913662"/>
                <a:gd name="connsiteX10" fmla="*/ 941522 w 944228"/>
                <a:gd name="connsiteY10" fmla="*/ 1913662 h 1913662"/>
                <a:gd name="connsiteX11" fmla="*/ 9568 w 944228"/>
                <a:gd name="connsiteY11" fmla="*/ 357855 h 1913662"/>
                <a:gd name="connsiteX12" fmla="*/ 933867 w 944228"/>
                <a:gd name="connsiteY12" fmla="*/ 1890699 h 1913662"/>
                <a:gd name="connsiteX13" fmla="*/ 786515 w 944228"/>
                <a:gd name="connsiteY13" fmla="*/ 9568 h 1913662"/>
                <a:gd name="connsiteX14" fmla="*/ 9568 w 944228"/>
                <a:gd name="connsiteY14" fmla="*/ 357855 h 1913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4228" h="1913662">
                  <a:moveTo>
                    <a:pt x="941522" y="1913662"/>
                  </a:moveTo>
                  <a:cubicBezTo>
                    <a:pt x="939608" y="1913662"/>
                    <a:pt x="937695" y="1913662"/>
                    <a:pt x="937695" y="1911749"/>
                  </a:cubicBezTo>
                  <a:lnTo>
                    <a:pt x="0" y="357855"/>
                  </a:lnTo>
                  <a:cubicBezTo>
                    <a:pt x="0" y="355941"/>
                    <a:pt x="0" y="355941"/>
                    <a:pt x="0" y="354028"/>
                  </a:cubicBezTo>
                  <a:cubicBezTo>
                    <a:pt x="0" y="352114"/>
                    <a:pt x="1914" y="352114"/>
                    <a:pt x="1914" y="352114"/>
                  </a:cubicBezTo>
                  <a:lnTo>
                    <a:pt x="788429" y="0"/>
                  </a:lnTo>
                  <a:cubicBezTo>
                    <a:pt x="790342" y="0"/>
                    <a:pt x="790342" y="0"/>
                    <a:pt x="792256" y="0"/>
                  </a:cubicBezTo>
                  <a:cubicBezTo>
                    <a:pt x="794170" y="0"/>
                    <a:pt x="794170" y="1913"/>
                    <a:pt x="794170" y="3827"/>
                  </a:cubicBezTo>
                  <a:lnTo>
                    <a:pt x="943435" y="1909835"/>
                  </a:lnTo>
                  <a:cubicBezTo>
                    <a:pt x="945349" y="1909835"/>
                    <a:pt x="943435" y="1911749"/>
                    <a:pt x="941522" y="1913662"/>
                  </a:cubicBezTo>
                  <a:cubicBezTo>
                    <a:pt x="941522" y="1913662"/>
                    <a:pt x="941522" y="1913662"/>
                    <a:pt x="941522" y="1913662"/>
                  </a:cubicBezTo>
                  <a:close/>
                  <a:moveTo>
                    <a:pt x="9568" y="357855"/>
                  </a:moveTo>
                  <a:lnTo>
                    <a:pt x="933867" y="1890699"/>
                  </a:lnTo>
                  <a:lnTo>
                    <a:pt x="786515" y="9568"/>
                  </a:lnTo>
                  <a:lnTo>
                    <a:pt x="9568" y="35785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0EAFA13-241E-3946-E7EE-029848D9D8AC}"/>
                </a:ext>
              </a:extLst>
            </p:cNvPr>
            <p:cNvSpPr/>
            <p:nvPr/>
          </p:nvSpPr>
          <p:spPr>
            <a:xfrm>
              <a:off x="10919305" y="3142742"/>
              <a:ext cx="666805" cy="1921316"/>
            </a:xfrm>
            <a:custGeom>
              <a:avLst/>
              <a:gdLst>
                <a:gd name="connsiteX0" fmla="*/ 153093 w 666805"/>
                <a:gd name="connsiteY0" fmla="*/ 1921317 h 1921316"/>
                <a:gd name="connsiteX1" fmla="*/ 153093 w 666805"/>
                <a:gd name="connsiteY1" fmla="*/ 1921317 h 1921316"/>
                <a:gd name="connsiteX2" fmla="*/ 149266 w 666805"/>
                <a:gd name="connsiteY2" fmla="*/ 1917490 h 1921316"/>
                <a:gd name="connsiteX3" fmla="*/ 0 w 666805"/>
                <a:gd name="connsiteY3" fmla="*/ 11482 h 1921316"/>
                <a:gd name="connsiteX4" fmla="*/ 1914 w 666805"/>
                <a:gd name="connsiteY4" fmla="*/ 7655 h 1921316"/>
                <a:gd name="connsiteX5" fmla="*/ 5741 w 666805"/>
                <a:gd name="connsiteY5" fmla="*/ 5741 h 1921316"/>
                <a:gd name="connsiteX6" fmla="*/ 662127 w 666805"/>
                <a:gd name="connsiteY6" fmla="*/ 0 h 1921316"/>
                <a:gd name="connsiteX7" fmla="*/ 665955 w 666805"/>
                <a:gd name="connsiteY7" fmla="*/ 1914 h 1921316"/>
                <a:gd name="connsiteX8" fmla="*/ 665955 w 666805"/>
                <a:gd name="connsiteY8" fmla="*/ 5741 h 1921316"/>
                <a:gd name="connsiteX9" fmla="*/ 160748 w 666805"/>
                <a:gd name="connsiteY9" fmla="*/ 1917490 h 1921316"/>
                <a:gd name="connsiteX10" fmla="*/ 153093 w 666805"/>
                <a:gd name="connsiteY10" fmla="*/ 1921317 h 1921316"/>
                <a:gd name="connsiteX11" fmla="*/ 7655 w 666805"/>
                <a:gd name="connsiteY11" fmla="*/ 15309 h 1921316"/>
                <a:gd name="connsiteX12" fmla="*/ 155007 w 666805"/>
                <a:gd name="connsiteY12" fmla="*/ 1890699 h 1921316"/>
                <a:gd name="connsiteX13" fmla="*/ 652559 w 666805"/>
                <a:gd name="connsiteY13" fmla="*/ 9568 h 1921316"/>
                <a:gd name="connsiteX14" fmla="*/ 7655 w 666805"/>
                <a:gd name="connsiteY14" fmla="*/ 15309 h 192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6805" h="1921316">
                  <a:moveTo>
                    <a:pt x="153093" y="1921317"/>
                  </a:moveTo>
                  <a:cubicBezTo>
                    <a:pt x="153093" y="1921317"/>
                    <a:pt x="153093" y="1921317"/>
                    <a:pt x="153093" y="1921317"/>
                  </a:cubicBezTo>
                  <a:cubicBezTo>
                    <a:pt x="151180" y="1921317"/>
                    <a:pt x="149266" y="1919404"/>
                    <a:pt x="149266" y="1917490"/>
                  </a:cubicBezTo>
                  <a:lnTo>
                    <a:pt x="0" y="11482"/>
                  </a:lnTo>
                  <a:cubicBezTo>
                    <a:pt x="0" y="9568"/>
                    <a:pt x="0" y="9568"/>
                    <a:pt x="1914" y="7655"/>
                  </a:cubicBezTo>
                  <a:cubicBezTo>
                    <a:pt x="1914" y="7655"/>
                    <a:pt x="3828" y="5741"/>
                    <a:pt x="5741" y="5741"/>
                  </a:cubicBezTo>
                  <a:lnTo>
                    <a:pt x="662127" y="0"/>
                  </a:lnTo>
                  <a:cubicBezTo>
                    <a:pt x="662127" y="0"/>
                    <a:pt x="664041" y="0"/>
                    <a:pt x="665955" y="1914"/>
                  </a:cubicBezTo>
                  <a:cubicBezTo>
                    <a:pt x="665955" y="3828"/>
                    <a:pt x="667869" y="3828"/>
                    <a:pt x="665955" y="5741"/>
                  </a:cubicBezTo>
                  <a:lnTo>
                    <a:pt x="160748" y="1917490"/>
                  </a:lnTo>
                  <a:cubicBezTo>
                    <a:pt x="156921" y="1919404"/>
                    <a:pt x="155007" y="1921317"/>
                    <a:pt x="153093" y="1921317"/>
                  </a:cubicBezTo>
                  <a:close/>
                  <a:moveTo>
                    <a:pt x="7655" y="15309"/>
                  </a:moveTo>
                  <a:lnTo>
                    <a:pt x="155007" y="1890699"/>
                  </a:lnTo>
                  <a:lnTo>
                    <a:pt x="652559" y="9568"/>
                  </a:lnTo>
                  <a:lnTo>
                    <a:pt x="7655" y="1530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B4CAA9E-6593-4F4E-6631-1A24486B4987}"/>
                </a:ext>
              </a:extLst>
            </p:cNvPr>
            <p:cNvSpPr/>
            <p:nvPr/>
          </p:nvSpPr>
          <p:spPr>
            <a:xfrm>
              <a:off x="11064744" y="4886089"/>
              <a:ext cx="1561548" cy="625767"/>
            </a:xfrm>
            <a:custGeom>
              <a:avLst/>
              <a:gdLst>
                <a:gd name="connsiteX0" fmla="*/ 1561549 w 1561548"/>
                <a:gd name="connsiteY0" fmla="*/ 250690 h 625767"/>
                <a:gd name="connsiteX1" fmla="*/ 595149 w 1561548"/>
                <a:gd name="connsiteY1" fmla="*/ 620027 h 625767"/>
                <a:gd name="connsiteX2" fmla="*/ 17223 w 1561548"/>
                <a:gd name="connsiteY2" fmla="*/ 176057 h 625767"/>
                <a:gd name="connsiteX3" fmla="*/ 1561549 w 1561548"/>
                <a:gd name="connsiteY3" fmla="*/ 9568 h 625767"/>
                <a:gd name="connsiteX4" fmla="*/ 1561549 w 1561548"/>
                <a:gd name="connsiteY4" fmla="*/ 0 h 625767"/>
                <a:gd name="connsiteX5" fmla="*/ 3828 w 1561548"/>
                <a:gd name="connsiteY5" fmla="*/ 166489 h 625767"/>
                <a:gd name="connsiteX6" fmla="*/ 0 w 1561548"/>
                <a:gd name="connsiteY6" fmla="*/ 170316 h 625767"/>
                <a:gd name="connsiteX7" fmla="*/ 1914 w 1561548"/>
                <a:gd name="connsiteY7" fmla="*/ 174143 h 625767"/>
                <a:gd name="connsiteX8" fmla="*/ 589408 w 1561548"/>
                <a:gd name="connsiteY8" fmla="*/ 625768 h 625767"/>
                <a:gd name="connsiteX9" fmla="*/ 591322 w 1561548"/>
                <a:gd name="connsiteY9" fmla="*/ 625768 h 625767"/>
                <a:gd name="connsiteX10" fmla="*/ 593235 w 1561548"/>
                <a:gd name="connsiteY10" fmla="*/ 625768 h 625767"/>
                <a:gd name="connsiteX11" fmla="*/ 1557721 w 1561548"/>
                <a:gd name="connsiteY11" fmla="*/ 256431 h 625767"/>
                <a:gd name="connsiteX12" fmla="*/ 1561549 w 1561548"/>
                <a:gd name="connsiteY12" fmla="*/ 250690 h 625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61548" h="625767">
                  <a:moveTo>
                    <a:pt x="1561549" y="250690"/>
                  </a:moveTo>
                  <a:lnTo>
                    <a:pt x="595149" y="620027"/>
                  </a:lnTo>
                  <a:lnTo>
                    <a:pt x="17223" y="176057"/>
                  </a:lnTo>
                  <a:lnTo>
                    <a:pt x="1561549" y="9568"/>
                  </a:lnTo>
                  <a:lnTo>
                    <a:pt x="1561549" y="0"/>
                  </a:lnTo>
                  <a:lnTo>
                    <a:pt x="3828" y="166489"/>
                  </a:lnTo>
                  <a:cubicBezTo>
                    <a:pt x="1914" y="166489"/>
                    <a:pt x="0" y="168402"/>
                    <a:pt x="0" y="170316"/>
                  </a:cubicBezTo>
                  <a:cubicBezTo>
                    <a:pt x="0" y="172230"/>
                    <a:pt x="0" y="174143"/>
                    <a:pt x="1914" y="174143"/>
                  </a:cubicBezTo>
                  <a:lnTo>
                    <a:pt x="589408" y="625768"/>
                  </a:lnTo>
                  <a:cubicBezTo>
                    <a:pt x="589408" y="625768"/>
                    <a:pt x="591322" y="625768"/>
                    <a:pt x="591322" y="625768"/>
                  </a:cubicBezTo>
                  <a:cubicBezTo>
                    <a:pt x="591322" y="625768"/>
                    <a:pt x="593235" y="625768"/>
                    <a:pt x="593235" y="625768"/>
                  </a:cubicBezTo>
                  <a:lnTo>
                    <a:pt x="1557721" y="256431"/>
                  </a:lnTo>
                  <a:lnTo>
                    <a:pt x="1561549" y="25069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63D2EAE-65B0-2115-B2A1-6005D99B185E}"/>
                </a:ext>
              </a:extLst>
            </p:cNvPr>
            <p:cNvSpPr/>
            <p:nvPr/>
          </p:nvSpPr>
          <p:spPr>
            <a:xfrm>
              <a:off x="10917392" y="2525108"/>
              <a:ext cx="664040" cy="632943"/>
            </a:xfrm>
            <a:custGeom>
              <a:avLst/>
              <a:gdLst>
                <a:gd name="connsiteX0" fmla="*/ 3827 w 664040"/>
                <a:gd name="connsiteY0" fmla="*/ 632944 h 632943"/>
                <a:gd name="connsiteX1" fmla="*/ 0 w 664040"/>
                <a:gd name="connsiteY1" fmla="*/ 631030 h 632943"/>
                <a:gd name="connsiteX2" fmla="*/ 1913 w 664040"/>
                <a:gd name="connsiteY2" fmla="*/ 625289 h 632943"/>
                <a:gd name="connsiteX3" fmla="*/ 654472 w 664040"/>
                <a:gd name="connsiteY3" fmla="*/ 1435 h 632943"/>
                <a:gd name="connsiteX4" fmla="*/ 660214 w 664040"/>
                <a:gd name="connsiteY4" fmla="*/ 1435 h 632943"/>
                <a:gd name="connsiteX5" fmla="*/ 662127 w 664040"/>
                <a:gd name="connsiteY5" fmla="*/ 5262 h 632943"/>
                <a:gd name="connsiteX6" fmla="*/ 664041 w 664040"/>
                <a:gd name="connsiteY6" fmla="*/ 623375 h 632943"/>
                <a:gd name="connsiteX7" fmla="*/ 660214 w 664040"/>
                <a:gd name="connsiteY7" fmla="*/ 627203 h 632943"/>
                <a:gd name="connsiteX8" fmla="*/ 3827 w 664040"/>
                <a:gd name="connsiteY8" fmla="*/ 632944 h 632943"/>
                <a:gd name="connsiteX9" fmla="*/ 3827 w 664040"/>
                <a:gd name="connsiteY9" fmla="*/ 632944 h 632943"/>
                <a:gd name="connsiteX10" fmla="*/ 652558 w 664040"/>
                <a:gd name="connsiteY10" fmla="*/ 14831 h 632943"/>
                <a:gd name="connsiteX11" fmla="*/ 15309 w 664040"/>
                <a:gd name="connsiteY11" fmla="*/ 623375 h 632943"/>
                <a:gd name="connsiteX12" fmla="*/ 654472 w 664040"/>
                <a:gd name="connsiteY12" fmla="*/ 617634 h 632943"/>
                <a:gd name="connsiteX13" fmla="*/ 652558 w 664040"/>
                <a:gd name="connsiteY13" fmla="*/ 14831 h 632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64040" h="632943">
                  <a:moveTo>
                    <a:pt x="3827" y="632944"/>
                  </a:moveTo>
                  <a:cubicBezTo>
                    <a:pt x="1913" y="632944"/>
                    <a:pt x="0" y="631030"/>
                    <a:pt x="0" y="631030"/>
                  </a:cubicBezTo>
                  <a:cubicBezTo>
                    <a:pt x="0" y="629116"/>
                    <a:pt x="0" y="627203"/>
                    <a:pt x="1913" y="625289"/>
                  </a:cubicBezTo>
                  <a:lnTo>
                    <a:pt x="654472" y="1435"/>
                  </a:lnTo>
                  <a:cubicBezTo>
                    <a:pt x="656386" y="-478"/>
                    <a:pt x="658300" y="-478"/>
                    <a:pt x="660214" y="1435"/>
                  </a:cubicBezTo>
                  <a:cubicBezTo>
                    <a:pt x="662127" y="1435"/>
                    <a:pt x="662127" y="3349"/>
                    <a:pt x="662127" y="5262"/>
                  </a:cubicBezTo>
                  <a:lnTo>
                    <a:pt x="664041" y="623375"/>
                  </a:lnTo>
                  <a:cubicBezTo>
                    <a:pt x="664041" y="625289"/>
                    <a:pt x="662127" y="627203"/>
                    <a:pt x="660214" y="627203"/>
                  </a:cubicBezTo>
                  <a:lnTo>
                    <a:pt x="3827" y="632944"/>
                  </a:lnTo>
                  <a:cubicBezTo>
                    <a:pt x="3827" y="632944"/>
                    <a:pt x="3827" y="632944"/>
                    <a:pt x="3827" y="632944"/>
                  </a:cubicBezTo>
                  <a:close/>
                  <a:moveTo>
                    <a:pt x="652558" y="14831"/>
                  </a:moveTo>
                  <a:lnTo>
                    <a:pt x="15309" y="623375"/>
                  </a:lnTo>
                  <a:lnTo>
                    <a:pt x="654472" y="617634"/>
                  </a:lnTo>
                  <a:lnTo>
                    <a:pt x="652558" y="14831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D7C2C8A-33A4-404F-91F3-88414180D8BD}"/>
                </a:ext>
              </a:extLst>
            </p:cNvPr>
            <p:cNvSpPr/>
            <p:nvPr/>
          </p:nvSpPr>
          <p:spPr>
            <a:xfrm>
              <a:off x="11566124" y="-338209"/>
              <a:ext cx="1081219" cy="2870493"/>
            </a:xfrm>
            <a:custGeom>
              <a:avLst/>
              <a:gdLst>
                <a:gd name="connsiteX0" fmla="*/ 1077392 w 1081219"/>
                <a:gd name="connsiteY0" fmla="*/ 2344236 h 2870493"/>
                <a:gd name="connsiteX1" fmla="*/ 13395 w 1081219"/>
                <a:gd name="connsiteY1" fmla="*/ 2860925 h 2870493"/>
                <a:gd name="connsiteX2" fmla="*/ 9568 w 1081219"/>
                <a:gd name="connsiteY2" fmla="*/ 19137 h 2870493"/>
                <a:gd name="connsiteX3" fmla="*/ 1081219 w 1081219"/>
                <a:gd name="connsiteY3" fmla="*/ 1423765 h 2870493"/>
                <a:gd name="connsiteX4" fmla="*/ 1081219 w 1081219"/>
                <a:gd name="connsiteY4" fmla="*/ 1408456 h 2870493"/>
                <a:gd name="connsiteX5" fmla="*/ 9568 w 1081219"/>
                <a:gd name="connsiteY5" fmla="*/ 1914 h 2870493"/>
                <a:gd name="connsiteX6" fmla="*/ 3827 w 1081219"/>
                <a:gd name="connsiteY6" fmla="*/ 0 h 2870493"/>
                <a:gd name="connsiteX7" fmla="*/ 0 w 1081219"/>
                <a:gd name="connsiteY7" fmla="*/ 3827 h 2870493"/>
                <a:gd name="connsiteX8" fmla="*/ 3827 w 1081219"/>
                <a:gd name="connsiteY8" fmla="*/ 2866666 h 2870493"/>
                <a:gd name="connsiteX9" fmla="*/ 5741 w 1081219"/>
                <a:gd name="connsiteY9" fmla="*/ 2870494 h 2870493"/>
                <a:gd name="connsiteX10" fmla="*/ 7655 w 1081219"/>
                <a:gd name="connsiteY10" fmla="*/ 2870494 h 2870493"/>
                <a:gd name="connsiteX11" fmla="*/ 9568 w 1081219"/>
                <a:gd name="connsiteY11" fmla="*/ 2870494 h 2870493"/>
                <a:gd name="connsiteX12" fmla="*/ 1075478 w 1081219"/>
                <a:gd name="connsiteY12" fmla="*/ 2353805 h 2870493"/>
                <a:gd name="connsiteX13" fmla="*/ 1077392 w 1081219"/>
                <a:gd name="connsiteY13" fmla="*/ 2344236 h 287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1219" h="2870493">
                  <a:moveTo>
                    <a:pt x="1077392" y="2344236"/>
                  </a:moveTo>
                  <a:lnTo>
                    <a:pt x="13395" y="2860925"/>
                  </a:lnTo>
                  <a:lnTo>
                    <a:pt x="9568" y="19137"/>
                  </a:lnTo>
                  <a:lnTo>
                    <a:pt x="1081219" y="1423765"/>
                  </a:lnTo>
                  <a:lnTo>
                    <a:pt x="1081219" y="1408456"/>
                  </a:lnTo>
                  <a:lnTo>
                    <a:pt x="9568" y="1914"/>
                  </a:lnTo>
                  <a:cubicBezTo>
                    <a:pt x="7655" y="0"/>
                    <a:pt x="5741" y="0"/>
                    <a:pt x="3827" y="0"/>
                  </a:cubicBezTo>
                  <a:cubicBezTo>
                    <a:pt x="1914" y="0"/>
                    <a:pt x="0" y="1914"/>
                    <a:pt x="0" y="3827"/>
                  </a:cubicBezTo>
                  <a:lnTo>
                    <a:pt x="3827" y="2866666"/>
                  </a:lnTo>
                  <a:cubicBezTo>
                    <a:pt x="3827" y="2868580"/>
                    <a:pt x="3827" y="2870494"/>
                    <a:pt x="5741" y="2870494"/>
                  </a:cubicBezTo>
                  <a:cubicBezTo>
                    <a:pt x="5741" y="2870494"/>
                    <a:pt x="7655" y="2870494"/>
                    <a:pt x="7655" y="2870494"/>
                  </a:cubicBezTo>
                  <a:cubicBezTo>
                    <a:pt x="7655" y="2870494"/>
                    <a:pt x="9568" y="2870494"/>
                    <a:pt x="9568" y="2870494"/>
                  </a:cubicBezTo>
                  <a:lnTo>
                    <a:pt x="1075478" y="2353805"/>
                  </a:lnTo>
                  <a:lnTo>
                    <a:pt x="1077392" y="234423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70266B7-FB5C-4F31-AAB7-AAD83A03B5E9}"/>
                </a:ext>
              </a:extLst>
            </p:cNvPr>
            <p:cNvSpPr/>
            <p:nvPr/>
          </p:nvSpPr>
          <p:spPr>
            <a:xfrm>
              <a:off x="11571864" y="2524629"/>
              <a:ext cx="870716" cy="627681"/>
            </a:xfrm>
            <a:custGeom>
              <a:avLst/>
              <a:gdLst>
                <a:gd name="connsiteX0" fmla="*/ 5741 w 870716"/>
                <a:gd name="connsiteY0" fmla="*/ 627681 h 627681"/>
                <a:gd name="connsiteX1" fmla="*/ 3828 w 870716"/>
                <a:gd name="connsiteY1" fmla="*/ 627681 h 627681"/>
                <a:gd name="connsiteX2" fmla="*/ 1914 w 870716"/>
                <a:gd name="connsiteY2" fmla="*/ 623854 h 627681"/>
                <a:gd name="connsiteX3" fmla="*/ 0 w 870716"/>
                <a:gd name="connsiteY3" fmla="*/ 5741 h 627681"/>
                <a:gd name="connsiteX4" fmla="*/ 1914 w 870716"/>
                <a:gd name="connsiteY4" fmla="*/ 1913 h 627681"/>
                <a:gd name="connsiteX5" fmla="*/ 5741 w 870716"/>
                <a:gd name="connsiteY5" fmla="*/ 0 h 627681"/>
                <a:gd name="connsiteX6" fmla="*/ 866889 w 870716"/>
                <a:gd name="connsiteY6" fmla="*/ 97597 h 627681"/>
                <a:gd name="connsiteX7" fmla="*/ 870716 w 870716"/>
                <a:gd name="connsiteY7" fmla="*/ 101424 h 627681"/>
                <a:gd name="connsiteX8" fmla="*/ 868803 w 870716"/>
                <a:gd name="connsiteY8" fmla="*/ 107165 h 627681"/>
                <a:gd name="connsiteX9" fmla="*/ 9568 w 870716"/>
                <a:gd name="connsiteY9" fmla="*/ 627681 h 627681"/>
                <a:gd name="connsiteX10" fmla="*/ 5741 w 870716"/>
                <a:gd name="connsiteY10" fmla="*/ 627681 h 627681"/>
                <a:gd name="connsiteX11" fmla="*/ 7655 w 870716"/>
                <a:gd name="connsiteY11" fmla="*/ 9568 h 627681"/>
                <a:gd name="connsiteX12" fmla="*/ 9568 w 870716"/>
                <a:gd name="connsiteY12" fmla="*/ 616199 h 627681"/>
                <a:gd name="connsiteX13" fmla="*/ 849666 w 870716"/>
                <a:gd name="connsiteY13" fmla="*/ 107165 h 627681"/>
                <a:gd name="connsiteX14" fmla="*/ 7655 w 870716"/>
                <a:gd name="connsiteY14" fmla="*/ 9568 h 627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70716" h="627681">
                  <a:moveTo>
                    <a:pt x="5741" y="627681"/>
                  </a:moveTo>
                  <a:cubicBezTo>
                    <a:pt x="5741" y="627681"/>
                    <a:pt x="3828" y="627681"/>
                    <a:pt x="3828" y="627681"/>
                  </a:cubicBezTo>
                  <a:cubicBezTo>
                    <a:pt x="1914" y="627681"/>
                    <a:pt x="1914" y="625768"/>
                    <a:pt x="1914" y="623854"/>
                  </a:cubicBezTo>
                  <a:lnTo>
                    <a:pt x="0" y="5741"/>
                  </a:lnTo>
                  <a:cubicBezTo>
                    <a:pt x="0" y="3827"/>
                    <a:pt x="0" y="3827"/>
                    <a:pt x="1914" y="1913"/>
                  </a:cubicBezTo>
                  <a:cubicBezTo>
                    <a:pt x="3828" y="1913"/>
                    <a:pt x="3828" y="0"/>
                    <a:pt x="5741" y="0"/>
                  </a:cubicBezTo>
                  <a:lnTo>
                    <a:pt x="866889" y="97597"/>
                  </a:lnTo>
                  <a:cubicBezTo>
                    <a:pt x="868803" y="97597"/>
                    <a:pt x="870716" y="99510"/>
                    <a:pt x="870716" y="101424"/>
                  </a:cubicBezTo>
                  <a:cubicBezTo>
                    <a:pt x="870716" y="103338"/>
                    <a:pt x="870716" y="105251"/>
                    <a:pt x="868803" y="107165"/>
                  </a:cubicBezTo>
                  <a:lnTo>
                    <a:pt x="9568" y="627681"/>
                  </a:lnTo>
                  <a:cubicBezTo>
                    <a:pt x="7655" y="627681"/>
                    <a:pt x="5741" y="627681"/>
                    <a:pt x="5741" y="627681"/>
                  </a:cubicBezTo>
                  <a:close/>
                  <a:moveTo>
                    <a:pt x="7655" y="9568"/>
                  </a:moveTo>
                  <a:lnTo>
                    <a:pt x="9568" y="616199"/>
                  </a:lnTo>
                  <a:lnTo>
                    <a:pt x="849666" y="107165"/>
                  </a:lnTo>
                  <a:lnTo>
                    <a:pt x="7655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F4CC1E8-E8C5-ED93-4410-044823A2BDB5}"/>
                </a:ext>
              </a:extLst>
            </p:cNvPr>
            <p:cNvSpPr/>
            <p:nvPr/>
          </p:nvSpPr>
          <p:spPr>
            <a:xfrm>
              <a:off x="11571864" y="2007941"/>
              <a:ext cx="1071650" cy="625767"/>
            </a:xfrm>
            <a:custGeom>
              <a:avLst/>
              <a:gdLst>
                <a:gd name="connsiteX0" fmla="*/ 1069737 w 1071650"/>
                <a:gd name="connsiteY0" fmla="*/ 369337 h 625767"/>
                <a:gd name="connsiteX1" fmla="*/ 863062 w 1071650"/>
                <a:gd name="connsiteY1" fmla="*/ 614285 h 625767"/>
                <a:gd name="connsiteX2" fmla="*/ 19137 w 1071650"/>
                <a:gd name="connsiteY2" fmla="*/ 518602 h 625767"/>
                <a:gd name="connsiteX3" fmla="*/ 1071651 w 1071650"/>
                <a:gd name="connsiteY3" fmla="*/ 9568 h 625767"/>
                <a:gd name="connsiteX4" fmla="*/ 1071651 w 1071650"/>
                <a:gd name="connsiteY4" fmla="*/ 0 h 625767"/>
                <a:gd name="connsiteX5" fmla="*/ 1914 w 1071650"/>
                <a:gd name="connsiteY5" fmla="*/ 518602 h 625767"/>
                <a:gd name="connsiteX6" fmla="*/ 0 w 1071650"/>
                <a:gd name="connsiteY6" fmla="*/ 524343 h 625767"/>
                <a:gd name="connsiteX7" fmla="*/ 3828 w 1071650"/>
                <a:gd name="connsiteY7" fmla="*/ 528171 h 625767"/>
                <a:gd name="connsiteX8" fmla="*/ 864976 w 1071650"/>
                <a:gd name="connsiteY8" fmla="*/ 625768 h 625767"/>
                <a:gd name="connsiteX9" fmla="*/ 864976 w 1071650"/>
                <a:gd name="connsiteY9" fmla="*/ 625768 h 625767"/>
                <a:gd name="connsiteX10" fmla="*/ 868803 w 1071650"/>
                <a:gd name="connsiteY10" fmla="*/ 623854 h 625767"/>
                <a:gd name="connsiteX11" fmla="*/ 1069737 w 1071650"/>
                <a:gd name="connsiteY11" fmla="*/ 384646 h 625767"/>
                <a:gd name="connsiteX12" fmla="*/ 1069737 w 1071650"/>
                <a:gd name="connsiteY12" fmla="*/ 369337 h 625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71650" h="625767">
                  <a:moveTo>
                    <a:pt x="1069737" y="369337"/>
                  </a:moveTo>
                  <a:lnTo>
                    <a:pt x="863062" y="614285"/>
                  </a:lnTo>
                  <a:lnTo>
                    <a:pt x="19137" y="518602"/>
                  </a:lnTo>
                  <a:lnTo>
                    <a:pt x="1071651" y="9568"/>
                  </a:lnTo>
                  <a:lnTo>
                    <a:pt x="1071651" y="0"/>
                  </a:lnTo>
                  <a:lnTo>
                    <a:pt x="1914" y="518602"/>
                  </a:lnTo>
                  <a:cubicBezTo>
                    <a:pt x="0" y="518602"/>
                    <a:pt x="0" y="520516"/>
                    <a:pt x="0" y="524343"/>
                  </a:cubicBezTo>
                  <a:cubicBezTo>
                    <a:pt x="0" y="526257"/>
                    <a:pt x="1914" y="528171"/>
                    <a:pt x="3828" y="528171"/>
                  </a:cubicBezTo>
                  <a:lnTo>
                    <a:pt x="864976" y="625768"/>
                  </a:lnTo>
                  <a:cubicBezTo>
                    <a:pt x="864976" y="625768"/>
                    <a:pt x="864976" y="625768"/>
                    <a:pt x="864976" y="625768"/>
                  </a:cubicBezTo>
                  <a:cubicBezTo>
                    <a:pt x="866889" y="625768"/>
                    <a:pt x="866889" y="625768"/>
                    <a:pt x="868803" y="623854"/>
                  </a:cubicBezTo>
                  <a:lnTo>
                    <a:pt x="1069737" y="384646"/>
                  </a:lnTo>
                  <a:lnTo>
                    <a:pt x="1069737" y="36933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B499CBA-3475-11AB-3605-B09D0BF803C2}"/>
                </a:ext>
              </a:extLst>
            </p:cNvPr>
            <p:cNvSpPr/>
            <p:nvPr/>
          </p:nvSpPr>
          <p:spPr>
            <a:xfrm>
              <a:off x="12431099" y="2375364"/>
              <a:ext cx="210502" cy="355941"/>
            </a:xfrm>
            <a:custGeom>
              <a:avLst/>
              <a:gdLst>
                <a:gd name="connsiteX0" fmla="*/ 208590 w 210502"/>
                <a:gd name="connsiteY0" fmla="*/ 346373 h 355941"/>
                <a:gd name="connsiteX1" fmla="*/ 13396 w 210502"/>
                <a:gd name="connsiteY1" fmla="*/ 248776 h 355941"/>
                <a:gd name="connsiteX2" fmla="*/ 210503 w 210502"/>
                <a:gd name="connsiteY2" fmla="*/ 13396 h 355941"/>
                <a:gd name="connsiteX3" fmla="*/ 210503 w 210502"/>
                <a:gd name="connsiteY3" fmla="*/ 0 h 355941"/>
                <a:gd name="connsiteX4" fmla="*/ 1914 w 210502"/>
                <a:gd name="connsiteY4" fmla="*/ 246862 h 355941"/>
                <a:gd name="connsiteX5" fmla="*/ 0 w 210502"/>
                <a:gd name="connsiteY5" fmla="*/ 250690 h 355941"/>
                <a:gd name="connsiteX6" fmla="*/ 1914 w 210502"/>
                <a:gd name="connsiteY6" fmla="*/ 254517 h 355941"/>
                <a:gd name="connsiteX7" fmla="*/ 206676 w 210502"/>
                <a:gd name="connsiteY7" fmla="*/ 355941 h 355941"/>
                <a:gd name="connsiteX8" fmla="*/ 208590 w 210502"/>
                <a:gd name="connsiteY8" fmla="*/ 346373 h 35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502" h="355941">
                  <a:moveTo>
                    <a:pt x="208590" y="346373"/>
                  </a:moveTo>
                  <a:lnTo>
                    <a:pt x="13396" y="248776"/>
                  </a:lnTo>
                  <a:lnTo>
                    <a:pt x="210503" y="13396"/>
                  </a:lnTo>
                  <a:lnTo>
                    <a:pt x="210503" y="0"/>
                  </a:lnTo>
                  <a:lnTo>
                    <a:pt x="1914" y="246862"/>
                  </a:lnTo>
                  <a:cubicBezTo>
                    <a:pt x="1914" y="248776"/>
                    <a:pt x="0" y="248776"/>
                    <a:pt x="0" y="250690"/>
                  </a:cubicBezTo>
                  <a:cubicBezTo>
                    <a:pt x="0" y="252603"/>
                    <a:pt x="1914" y="252603"/>
                    <a:pt x="1914" y="254517"/>
                  </a:cubicBezTo>
                  <a:lnTo>
                    <a:pt x="206676" y="355941"/>
                  </a:lnTo>
                  <a:lnTo>
                    <a:pt x="208590" y="34637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10FC1A8-B969-B4ED-F07D-3A55D2C3B07C}"/>
                </a:ext>
              </a:extLst>
            </p:cNvPr>
            <p:cNvSpPr/>
            <p:nvPr/>
          </p:nvSpPr>
          <p:spPr>
            <a:xfrm>
              <a:off x="12432220" y="2623347"/>
              <a:ext cx="207468" cy="167281"/>
            </a:xfrm>
            <a:custGeom>
              <a:avLst/>
              <a:gdLst>
                <a:gd name="connsiteX0" fmla="*/ 207469 w 207468"/>
                <a:gd name="connsiteY0" fmla="*/ 155799 h 167281"/>
                <a:gd name="connsiteX1" fmla="*/ 42894 w 207468"/>
                <a:gd name="connsiteY1" fmla="*/ 27584 h 167281"/>
                <a:gd name="connsiteX2" fmla="*/ 207469 w 207468"/>
                <a:gd name="connsiteY2" fmla="*/ 109871 h 167281"/>
                <a:gd name="connsiteX3" fmla="*/ 207469 w 207468"/>
                <a:gd name="connsiteY3" fmla="*/ 100303 h 167281"/>
                <a:gd name="connsiteX4" fmla="*/ 6534 w 207468"/>
                <a:gd name="connsiteY4" fmla="*/ 793 h 167281"/>
                <a:gd name="connsiteX5" fmla="*/ 793 w 207468"/>
                <a:gd name="connsiteY5" fmla="*/ 2706 h 167281"/>
                <a:gd name="connsiteX6" fmla="*/ 2706 w 207468"/>
                <a:gd name="connsiteY6" fmla="*/ 8447 h 167281"/>
                <a:gd name="connsiteX7" fmla="*/ 207469 w 207468"/>
                <a:gd name="connsiteY7" fmla="*/ 167281 h 167281"/>
                <a:gd name="connsiteX8" fmla="*/ 207469 w 207468"/>
                <a:gd name="connsiteY8" fmla="*/ 155799 h 16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7468" h="167281">
                  <a:moveTo>
                    <a:pt x="207469" y="155799"/>
                  </a:moveTo>
                  <a:lnTo>
                    <a:pt x="42894" y="27584"/>
                  </a:lnTo>
                  <a:lnTo>
                    <a:pt x="207469" y="109871"/>
                  </a:lnTo>
                  <a:lnTo>
                    <a:pt x="207469" y="100303"/>
                  </a:lnTo>
                  <a:lnTo>
                    <a:pt x="6534" y="793"/>
                  </a:lnTo>
                  <a:cubicBezTo>
                    <a:pt x="4620" y="-1121"/>
                    <a:pt x="2706" y="793"/>
                    <a:pt x="793" y="2706"/>
                  </a:cubicBezTo>
                  <a:cubicBezTo>
                    <a:pt x="-1121" y="4620"/>
                    <a:pt x="793" y="6534"/>
                    <a:pt x="2706" y="8447"/>
                  </a:cubicBezTo>
                  <a:lnTo>
                    <a:pt x="207469" y="167281"/>
                  </a:lnTo>
                  <a:lnTo>
                    <a:pt x="207469" y="15579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6888DC3-BB6D-464E-70AB-FA82FC451484}"/>
                </a:ext>
              </a:extLst>
            </p:cNvPr>
            <p:cNvSpPr/>
            <p:nvPr/>
          </p:nvSpPr>
          <p:spPr>
            <a:xfrm>
              <a:off x="6695853" y="6455770"/>
              <a:ext cx="1833288" cy="1241488"/>
            </a:xfrm>
            <a:custGeom>
              <a:avLst/>
              <a:gdLst>
                <a:gd name="connsiteX0" fmla="*/ 3827 w 1833288"/>
                <a:gd name="connsiteY0" fmla="*/ 948698 h 1241488"/>
                <a:gd name="connsiteX1" fmla="*/ 1000845 w 1833288"/>
                <a:gd name="connsiteY1" fmla="*/ 1239575 h 1241488"/>
                <a:gd name="connsiteX2" fmla="*/ 1033378 w 1833288"/>
                <a:gd name="connsiteY2" fmla="*/ 1239575 h 1241488"/>
                <a:gd name="connsiteX3" fmla="*/ 17223 w 1833288"/>
                <a:gd name="connsiteY3" fmla="*/ 942957 h 1241488"/>
                <a:gd name="connsiteX4" fmla="*/ 1821807 w 1833288"/>
                <a:gd name="connsiteY4" fmla="*/ 14831 h 1241488"/>
                <a:gd name="connsiteX5" fmla="*/ 1385492 w 1833288"/>
                <a:gd name="connsiteY5" fmla="*/ 1241488 h 1241488"/>
                <a:gd name="connsiteX6" fmla="*/ 1395060 w 1833288"/>
                <a:gd name="connsiteY6" fmla="*/ 1241488 h 1241488"/>
                <a:gd name="connsiteX7" fmla="*/ 1833288 w 1833288"/>
                <a:gd name="connsiteY7" fmla="*/ 7176 h 1241488"/>
                <a:gd name="connsiteX8" fmla="*/ 1831375 w 1833288"/>
                <a:gd name="connsiteY8" fmla="*/ 1435 h 1241488"/>
                <a:gd name="connsiteX9" fmla="*/ 1825634 w 1833288"/>
                <a:gd name="connsiteY9" fmla="*/ 1435 h 1241488"/>
                <a:gd name="connsiteX10" fmla="*/ 1913 w 1833288"/>
                <a:gd name="connsiteY10" fmla="*/ 941044 h 1241488"/>
                <a:gd name="connsiteX11" fmla="*/ 0 w 1833288"/>
                <a:gd name="connsiteY11" fmla="*/ 944871 h 1241488"/>
                <a:gd name="connsiteX12" fmla="*/ 3827 w 1833288"/>
                <a:gd name="connsiteY12" fmla="*/ 948698 h 124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3288" h="1241488">
                  <a:moveTo>
                    <a:pt x="3827" y="948698"/>
                  </a:moveTo>
                  <a:lnTo>
                    <a:pt x="1000845" y="1239575"/>
                  </a:lnTo>
                  <a:lnTo>
                    <a:pt x="1033378" y="1239575"/>
                  </a:lnTo>
                  <a:lnTo>
                    <a:pt x="17223" y="942957"/>
                  </a:lnTo>
                  <a:lnTo>
                    <a:pt x="1821807" y="14831"/>
                  </a:lnTo>
                  <a:lnTo>
                    <a:pt x="1385492" y="1241488"/>
                  </a:lnTo>
                  <a:lnTo>
                    <a:pt x="1395060" y="1241488"/>
                  </a:lnTo>
                  <a:lnTo>
                    <a:pt x="1833288" y="7176"/>
                  </a:lnTo>
                  <a:cubicBezTo>
                    <a:pt x="1833288" y="5262"/>
                    <a:pt x="1833288" y="3349"/>
                    <a:pt x="1831375" y="1435"/>
                  </a:cubicBezTo>
                  <a:cubicBezTo>
                    <a:pt x="1829461" y="-478"/>
                    <a:pt x="1827548" y="-478"/>
                    <a:pt x="1825634" y="1435"/>
                  </a:cubicBezTo>
                  <a:lnTo>
                    <a:pt x="1913" y="941044"/>
                  </a:lnTo>
                  <a:cubicBezTo>
                    <a:pt x="0" y="941044"/>
                    <a:pt x="0" y="942957"/>
                    <a:pt x="0" y="944871"/>
                  </a:cubicBezTo>
                  <a:cubicBezTo>
                    <a:pt x="1913" y="946784"/>
                    <a:pt x="1913" y="948698"/>
                    <a:pt x="3827" y="948698"/>
                  </a:cubicBez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EC30A06-A300-AA5B-FE93-B3E1CDDADFF2}"/>
                </a:ext>
              </a:extLst>
            </p:cNvPr>
            <p:cNvSpPr/>
            <p:nvPr/>
          </p:nvSpPr>
          <p:spPr>
            <a:xfrm>
              <a:off x="8081344" y="6459119"/>
              <a:ext cx="1643835" cy="1240052"/>
            </a:xfrm>
            <a:custGeom>
              <a:avLst/>
              <a:gdLst>
                <a:gd name="connsiteX0" fmla="*/ 9568 w 1643835"/>
                <a:gd name="connsiteY0" fmla="*/ 1238139 h 1240052"/>
                <a:gd name="connsiteX1" fmla="*/ 445883 w 1643835"/>
                <a:gd name="connsiteY1" fmla="*/ 7655 h 1240052"/>
                <a:gd name="connsiteX2" fmla="*/ 1628527 w 1643835"/>
                <a:gd name="connsiteY2" fmla="*/ 581753 h 1240052"/>
                <a:gd name="connsiteX3" fmla="*/ 172230 w 1643835"/>
                <a:gd name="connsiteY3" fmla="*/ 1240053 h 1240052"/>
                <a:gd name="connsiteX4" fmla="*/ 193280 w 1643835"/>
                <a:gd name="connsiteY4" fmla="*/ 1240053 h 1240052"/>
                <a:gd name="connsiteX5" fmla="*/ 1641922 w 1643835"/>
                <a:gd name="connsiteY5" fmla="*/ 587494 h 1240052"/>
                <a:gd name="connsiteX6" fmla="*/ 1643836 w 1643835"/>
                <a:gd name="connsiteY6" fmla="*/ 583667 h 1240052"/>
                <a:gd name="connsiteX7" fmla="*/ 1641922 w 1643835"/>
                <a:gd name="connsiteY7" fmla="*/ 579839 h 1240052"/>
                <a:gd name="connsiteX8" fmla="*/ 445883 w 1643835"/>
                <a:gd name="connsiteY8" fmla="*/ 0 h 1240052"/>
                <a:gd name="connsiteX9" fmla="*/ 442056 w 1643835"/>
                <a:gd name="connsiteY9" fmla="*/ 0 h 1240052"/>
                <a:gd name="connsiteX10" fmla="*/ 440142 w 1643835"/>
                <a:gd name="connsiteY10" fmla="*/ 1913 h 1240052"/>
                <a:gd name="connsiteX11" fmla="*/ 0 w 1643835"/>
                <a:gd name="connsiteY11" fmla="*/ 1240053 h 1240052"/>
                <a:gd name="connsiteX12" fmla="*/ 9568 w 1643835"/>
                <a:gd name="connsiteY12" fmla="*/ 1238139 h 124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43835" h="1240052">
                  <a:moveTo>
                    <a:pt x="9568" y="1238139"/>
                  </a:moveTo>
                  <a:lnTo>
                    <a:pt x="445883" y="7655"/>
                  </a:lnTo>
                  <a:lnTo>
                    <a:pt x="1628527" y="581753"/>
                  </a:lnTo>
                  <a:lnTo>
                    <a:pt x="172230" y="1240053"/>
                  </a:lnTo>
                  <a:lnTo>
                    <a:pt x="193280" y="1240053"/>
                  </a:lnTo>
                  <a:lnTo>
                    <a:pt x="1641922" y="587494"/>
                  </a:lnTo>
                  <a:cubicBezTo>
                    <a:pt x="1643836" y="587494"/>
                    <a:pt x="1643836" y="585580"/>
                    <a:pt x="1643836" y="583667"/>
                  </a:cubicBezTo>
                  <a:cubicBezTo>
                    <a:pt x="1643836" y="581753"/>
                    <a:pt x="1641922" y="579839"/>
                    <a:pt x="1641922" y="579839"/>
                  </a:cubicBezTo>
                  <a:lnTo>
                    <a:pt x="445883" y="0"/>
                  </a:lnTo>
                  <a:cubicBezTo>
                    <a:pt x="443970" y="0"/>
                    <a:pt x="443970" y="0"/>
                    <a:pt x="442056" y="0"/>
                  </a:cubicBezTo>
                  <a:cubicBezTo>
                    <a:pt x="440142" y="0"/>
                    <a:pt x="440142" y="1913"/>
                    <a:pt x="440142" y="1913"/>
                  </a:cubicBezTo>
                  <a:lnTo>
                    <a:pt x="0" y="1240053"/>
                  </a:lnTo>
                  <a:lnTo>
                    <a:pt x="9568" y="123813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FC8673D-8692-5B8C-4248-FA3FFFB4133A}"/>
                </a:ext>
              </a:extLst>
            </p:cNvPr>
            <p:cNvSpPr/>
            <p:nvPr/>
          </p:nvSpPr>
          <p:spPr>
            <a:xfrm>
              <a:off x="8075603" y="4648795"/>
              <a:ext cx="840097" cy="401869"/>
            </a:xfrm>
            <a:custGeom>
              <a:avLst/>
              <a:gdLst>
                <a:gd name="connsiteX0" fmla="*/ 528171 w 840097"/>
                <a:gd name="connsiteY0" fmla="*/ 401869 h 401869"/>
                <a:gd name="connsiteX1" fmla="*/ 526257 w 840097"/>
                <a:gd name="connsiteY1" fmla="*/ 401869 h 401869"/>
                <a:gd name="connsiteX2" fmla="*/ 1914 w 840097"/>
                <a:gd name="connsiteY2" fmla="*/ 7655 h 401869"/>
                <a:gd name="connsiteX3" fmla="*/ 0 w 840097"/>
                <a:gd name="connsiteY3" fmla="*/ 1914 h 401869"/>
                <a:gd name="connsiteX4" fmla="*/ 5741 w 840097"/>
                <a:gd name="connsiteY4" fmla="*/ 0 h 401869"/>
                <a:gd name="connsiteX5" fmla="*/ 836270 w 840097"/>
                <a:gd name="connsiteY5" fmla="*/ 302358 h 401869"/>
                <a:gd name="connsiteX6" fmla="*/ 840098 w 840097"/>
                <a:gd name="connsiteY6" fmla="*/ 306186 h 401869"/>
                <a:gd name="connsiteX7" fmla="*/ 836270 w 840097"/>
                <a:gd name="connsiteY7" fmla="*/ 310013 h 401869"/>
                <a:gd name="connsiteX8" fmla="*/ 528171 w 840097"/>
                <a:gd name="connsiteY8" fmla="*/ 401869 h 401869"/>
                <a:gd name="connsiteX9" fmla="*/ 528171 w 840097"/>
                <a:gd name="connsiteY9" fmla="*/ 401869 h 401869"/>
                <a:gd name="connsiteX10" fmla="*/ 30619 w 840097"/>
                <a:gd name="connsiteY10" fmla="*/ 17223 h 401869"/>
                <a:gd name="connsiteX11" fmla="*/ 528171 w 840097"/>
                <a:gd name="connsiteY11" fmla="*/ 392301 h 401869"/>
                <a:gd name="connsiteX12" fmla="*/ 820961 w 840097"/>
                <a:gd name="connsiteY12" fmla="*/ 304272 h 401869"/>
                <a:gd name="connsiteX13" fmla="*/ 30619 w 840097"/>
                <a:gd name="connsiteY13" fmla="*/ 17223 h 401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40097" h="401869">
                  <a:moveTo>
                    <a:pt x="528171" y="401869"/>
                  </a:moveTo>
                  <a:cubicBezTo>
                    <a:pt x="526257" y="401869"/>
                    <a:pt x="526257" y="401869"/>
                    <a:pt x="526257" y="401869"/>
                  </a:cubicBezTo>
                  <a:lnTo>
                    <a:pt x="1914" y="7655"/>
                  </a:lnTo>
                  <a:cubicBezTo>
                    <a:pt x="0" y="5741"/>
                    <a:pt x="0" y="3827"/>
                    <a:pt x="0" y="1914"/>
                  </a:cubicBezTo>
                  <a:cubicBezTo>
                    <a:pt x="1914" y="0"/>
                    <a:pt x="3827" y="0"/>
                    <a:pt x="5741" y="0"/>
                  </a:cubicBezTo>
                  <a:lnTo>
                    <a:pt x="836270" y="302358"/>
                  </a:lnTo>
                  <a:cubicBezTo>
                    <a:pt x="838184" y="302358"/>
                    <a:pt x="840098" y="304272"/>
                    <a:pt x="840098" y="306186"/>
                  </a:cubicBezTo>
                  <a:cubicBezTo>
                    <a:pt x="840098" y="308100"/>
                    <a:pt x="838184" y="310013"/>
                    <a:pt x="836270" y="310013"/>
                  </a:cubicBezTo>
                  <a:lnTo>
                    <a:pt x="528171" y="401869"/>
                  </a:lnTo>
                  <a:cubicBezTo>
                    <a:pt x="528171" y="401869"/>
                    <a:pt x="528171" y="401869"/>
                    <a:pt x="528171" y="401869"/>
                  </a:cubicBezTo>
                  <a:close/>
                  <a:moveTo>
                    <a:pt x="30619" y="17223"/>
                  </a:moveTo>
                  <a:lnTo>
                    <a:pt x="528171" y="392301"/>
                  </a:lnTo>
                  <a:lnTo>
                    <a:pt x="820961" y="304272"/>
                  </a:lnTo>
                  <a:lnTo>
                    <a:pt x="30619" y="1722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EE978CF-E31B-B8E3-218B-B197B09DF8E6}"/>
                </a:ext>
              </a:extLst>
            </p:cNvPr>
            <p:cNvSpPr/>
            <p:nvPr/>
          </p:nvSpPr>
          <p:spPr>
            <a:xfrm>
              <a:off x="8073690" y="4294767"/>
              <a:ext cx="1103704" cy="664040"/>
            </a:xfrm>
            <a:custGeom>
              <a:avLst/>
              <a:gdLst>
                <a:gd name="connsiteX0" fmla="*/ 836270 w 1103704"/>
                <a:gd name="connsiteY0" fmla="*/ 664041 h 664040"/>
                <a:gd name="connsiteX1" fmla="*/ 836270 w 1103704"/>
                <a:gd name="connsiteY1" fmla="*/ 664041 h 664040"/>
                <a:gd name="connsiteX2" fmla="*/ 3827 w 1103704"/>
                <a:gd name="connsiteY2" fmla="*/ 361682 h 664040"/>
                <a:gd name="connsiteX3" fmla="*/ 0 w 1103704"/>
                <a:gd name="connsiteY3" fmla="*/ 357855 h 664040"/>
                <a:gd name="connsiteX4" fmla="*/ 3827 w 1103704"/>
                <a:gd name="connsiteY4" fmla="*/ 354028 h 664040"/>
                <a:gd name="connsiteX5" fmla="*/ 1098442 w 1103704"/>
                <a:gd name="connsiteY5" fmla="*/ 0 h 664040"/>
                <a:gd name="connsiteX6" fmla="*/ 1102270 w 1103704"/>
                <a:gd name="connsiteY6" fmla="*/ 1914 h 664040"/>
                <a:gd name="connsiteX7" fmla="*/ 1102270 w 1103704"/>
                <a:gd name="connsiteY7" fmla="*/ 5741 h 664040"/>
                <a:gd name="connsiteX8" fmla="*/ 838184 w 1103704"/>
                <a:gd name="connsiteY8" fmla="*/ 664041 h 664040"/>
                <a:gd name="connsiteX9" fmla="*/ 836270 w 1103704"/>
                <a:gd name="connsiteY9" fmla="*/ 664041 h 664040"/>
                <a:gd name="connsiteX10" fmla="*/ 19137 w 1103704"/>
                <a:gd name="connsiteY10" fmla="*/ 357855 h 664040"/>
                <a:gd name="connsiteX11" fmla="*/ 834357 w 1103704"/>
                <a:gd name="connsiteY11" fmla="*/ 654472 h 664040"/>
                <a:gd name="connsiteX12" fmla="*/ 1092701 w 1103704"/>
                <a:gd name="connsiteY12" fmla="*/ 9568 h 664040"/>
                <a:gd name="connsiteX13" fmla="*/ 19137 w 1103704"/>
                <a:gd name="connsiteY13" fmla="*/ 357855 h 66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03704" h="664040">
                  <a:moveTo>
                    <a:pt x="836270" y="664041"/>
                  </a:moveTo>
                  <a:cubicBezTo>
                    <a:pt x="836270" y="664041"/>
                    <a:pt x="836270" y="664041"/>
                    <a:pt x="836270" y="664041"/>
                  </a:cubicBezTo>
                  <a:lnTo>
                    <a:pt x="3827" y="361682"/>
                  </a:lnTo>
                  <a:cubicBezTo>
                    <a:pt x="1913" y="361682"/>
                    <a:pt x="0" y="359768"/>
                    <a:pt x="0" y="357855"/>
                  </a:cubicBezTo>
                  <a:cubicBezTo>
                    <a:pt x="0" y="355941"/>
                    <a:pt x="1913" y="354028"/>
                    <a:pt x="3827" y="354028"/>
                  </a:cubicBezTo>
                  <a:lnTo>
                    <a:pt x="1098442" y="0"/>
                  </a:lnTo>
                  <a:cubicBezTo>
                    <a:pt x="1100356" y="0"/>
                    <a:pt x="1102270" y="0"/>
                    <a:pt x="1102270" y="1914"/>
                  </a:cubicBezTo>
                  <a:cubicBezTo>
                    <a:pt x="1104183" y="3827"/>
                    <a:pt x="1104183" y="5741"/>
                    <a:pt x="1102270" y="5741"/>
                  </a:cubicBezTo>
                  <a:lnTo>
                    <a:pt x="838184" y="664041"/>
                  </a:lnTo>
                  <a:cubicBezTo>
                    <a:pt x="840098" y="664041"/>
                    <a:pt x="838184" y="664041"/>
                    <a:pt x="836270" y="664041"/>
                  </a:cubicBezTo>
                  <a:close/>
                  <a:moveTo>
                    <a:pt x="19137" y="357855"/>
                  </a:moveTo>
                  <a:lnTo>
                    <a:pt x="834357" y="654472"/>
                  </a:lnTo>
                  <a:lnTo>
                    <a:pt x="1092701" y="9568"/>
                  </a:lnTo>
                  <a:lnTo>
                    <a:pt x="19137" y="35785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6F5545B-EE61-9B45-1C43-4E326648FBC3}"/>
                </a:ext>
              </a:extLst>
            </p:cNvPr>
            <p:cNvSpPr/>
            <p:nvPr/>
          </p:nvSpPr>
          <p:spPr>
            <a:xfrm>
              <a:off x="8521487" y="4953067"/>
              <a:ext cx="396128" cy="1513707"/>
            </a:xfrm>
            <a:custGeom>
              <a:avLst/>
              <a:gdLst>
                <a:gd name="connsiteX0" fmla="*/ 3827 w 396128"/>
                <a:gd name="connsiteY0" fmla="*/ 1513707 h 1513707"/>
                <a:gd name="connsiteX1" fmla="*/ 3827 w 396128"/>
                <a:gd name="connsiteY1" fmla="*/ 1513707 h 1513707"/>
                <a:gd name="connsiteX2" fmla="*/ 0 w 396128"/>
                <a:gd name="connsiteY2" fmla="*/ 1509880 h 1513707"/>
                <a:gd name="connsiteX3" fmla="*/ 78460 w 396128"/>
                <a:gd name="connsiteY3" fmla="*/ 95683 h 1513707"/>
                <a:gd name="connsiteX4" fmla="*/ 82288 w 396128"/>
                <a:gd name="connsiteY4" fmla="*/ 91856 h 1513707"/>
                <a:gd name="connsiteX5" fmla="*/ 390387 w 396128"/>
                <a:gd name="connsiteY5" fmla="*/ 0 h 1513707"/>
                <a:gd name="connsiteX6" fmla="*/ 394215 w 396128"/>
                <a:gd name="connsiteY6" fmla="*/ 1914 h 1513707"/>
                <a:gd name="connsiteX7" fmla="*/ 396128 w 396128"/>
                <a:gd name="connsiteY7" fmla="*/ 5741 h 1513707"/>
                <a:gd name="connsiteX8" fmla="*/ 9568 w 396128"/>
                <a:gd name="connsiteY8" fmla="*/ 1511793 h 1513707"/>
                <a:gd name="connsiteX9" fmla="*/ 3827 w 396128"/>
                <a:gd name="connsiteY9" fmla="*/ 1513707 h 1513707"/>
                <a:gd name="connsiteX10" fmla="*/ 86115 w 396128"/>
                <a:gd name="connsiteY10" fmla="*/ 97597 h 1513707"/>
                <a:gd name="connsiteX11" fmla="*/ 11482 w 396128"/>
                <a:gd name="connsiteY11" fmla="*/ 1463952 h 1513707"/>
                <a:gd name="connsiteX12" fmla="*/ 384646 w 396128"/>
                <a:gd name="connsiteY12" fmla="*/ 9568 h 1513707"/>
                <a:gd name="connsiteX13" fmla="*/ 86115 w 396128"/>
                <a:gd name="connsiteY13" fmla="*/ 97597 h 1513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96128" h="1513707">
                  <a:moveTo>
                    <a:pt x="3827" y="1513707"/>
                  </a:moveTo>
                  <a:cubicBezTo>
                    <a:pt x="3827" y="1513707"/>
                    <a:pt x="3827" y="1513707"/>
                    <a:pt x="3827" y="1513707"/>
                  </a:cubicBezTo>
                  <a:cubicBezTo>
                    <a:pt x="0" y="1513707"/>
                    <a:pt x="0" y="1511793"/>
                    <a:pt x="0" y="1509880"/>
                  </a:cubicBezTo>
                  <a:lnTo>
                    <a:pt x="78460" y="95683"/>
                  </a:lnTo>
                  <a:cubicBezTo>
                    <a:pt x="78460" y="93769"/>
                    <a:pt x="80374" y="91856"/>
                    <a:pt x="82288" y="91856"/>
                  </a:cubicBezTo>
                  <a:lnTo>
                    <a:pt x="390387" y="0"/>
                  </a:lnTo>
                  <a:cubicBezTo>
                    <a:pt x="392301" y="0"/>
                    <a:pt x="394215" y="0"/>
                    <a:pt x="394215" y="1914"/>
                  </a:cubicBezTo>
                  <a:cubicBezTo>
                    <a:pt x="396128" y="3828"/>
                    <a:pt x="396128" y="3828"/>
                    <a:pt x="396128" y="5741"/>
                  </a:cubicBezTo>
                  <a:lnTo>
                    <a:pt x="9568" y="1511793"/>
                  </a:lnTo>
                  <a:cubicBezTo>
                    <a:pt x="7655" y="1511793"/>
                    <a:pt x="5741" y="1513707"/>
                    <a:pt x="3827" y="1513707"/>
                  </a:cubicBezTo>
                  <a:close/>
                  <a:moveTo>
                    <a:pt x="86115" y="97597"/>
                  </a:moveTo>
                  <a:lnTo>
                    <a:pt x="11482" y="1463952"/>
                  </a:lnTo>
                  <a:lnTo>
                    <a:pt x="384646" y="9568"/>
                  </a:lnTo>
                  <a:lnTo>
                    <a:pt x="86115" y="9759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3AA69C4-7675-2680-450A-A3D3B497F616}"/>
                </a:ext>
              </a:extLst>
            </p:cNvPr>
            <p:cNvSpPr/>
            <p:nvPr/>
          </p:nvSpPr>
          <p:spPr>
            <a:xfrm>
              <a:off x="8908047" y="4292853"/>
              <a:ext cx="2170885" cy="771205"/>
            </a:xfrm>
            <a:custGeom>
              <a:avLst/>
              <a:gdLst>
                <a:gd name="connsiteX0" fmla="*/ 2164352 w 2170885"/>
                <a:gd name="connsiteY0" fmla="*/ 771206 h 771205"/>
                <a:gd name="connsiteX1" fmla="*/ 2164352 w 2170885"/>
                <a:gd name="connsiteY1" fmla="*/ 771206 h 771205"/>
                <a:gd name="connsiteX2" fmla="*/ 3827 w 2170885"/>
                <a:gd name="connsiteY2" fmla="*/ 665954 h 771205"/>
                <a:gd name="connsiteX3" fmla="*/ 0 w 2170885"/>
                <a:gd name="connsiteY3" fmla="*/ 664041 h 771205"/>
                <a:gd name="connsiteX4" fmla="*/ 0 w 2170885"/>
                <a:gd name="connsiteY4" fmla="*/ 660214 h 771205"/>
                <a:gd name="connsiteX5" fmla="*/ 264085 w 2170885"/>
                <a:gd name="connsiteY5" fmla="*/ 1914 h 771205"/>
                <a:gd name="connsiteX6" fmla="*/ 265999 w 2170885"/>
                <a:gd name="connsiteY6" fmla="*/ 0 h 771205"/>
                <a:gd name="connsiteX7" fmla="*/ 269826 w 2170885"/>
                <a:gd name="connsiteY7" fmla="*/ 0 h 771205"/>
                <a:gd name="connsiteX8" fmla="*/ 2168179 w 2170885"/>
                <a:gd name="connsiteY8" fmla="*/ 761637 h 771205"/>
                <a:gd name="connsiteX9" fmla="*/ 2170093 w 2170885"/>
                <a:gd name="connsiteY9" fmla="*/ 767379 h 771205"/>
                <a:gd name="connsiteX10" fmla="*/ 2164352 w 2170885"/>
                <a:gd name="connsiteY10" fmla="*/ 771206 h 771205"/>
                <a:gd name="connsiteX11" fmla="*/ 9568 w 2170885"/>
                <a:gd name="connsiteY11" fmla="*/ 658300 h 771205"/>
                <a:gd name="connsiteX12" fmla="*/ 2137561 w 2170885"/>
                <a:gd name="connsiteY12" fmla="*/ 761637 h 771205"/>
                <a:gd name="connsiteX13" fmla="*/ 267913 w 2170885"/>
                <a:gd name="connsiteY13" fmla="*/ 9568 h 771205"/>
                <a:gd name="connsiteX14" fmla="*/ 9568 w 2170885"/>
                <a:gd name="connsiteY14" fmla="*/ 658300 h 771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0885" h="771205">
                  <a:moveTo>
                    <a:pt x="2164352" y="771206"/>
                  </a:moveTo>
                  <a:cubicBezTo>
                    <a:pt x="2164352" y="771206"/>
                    <a:pt x="2164352" y="771206"/>
                    <a:pt x="2164352" y="771206"/>
                  </a:cubicBezTo>
                  <a:lnTo>
                    <a:pt x="3827" y="665954"/>
                  </a:lnTo>
                  <a:cubicBezTo>
                    <a:pt x="1913" y="665954"/>
                    <a:pt x="1913" y="665954"/>
                    <a:pt x="0" y="664041"/>
                  </a:cubicBezTo>
                  <a:cubicBezTo>
                    <a:pt x="0" y="662127"/>
                    <a:pt x="0" y="662127"/>
                    <a:pt x="0" y="660214"/>
                  </a:cubicBezTo>
                  <a:lnTo>
                    <a:pt x="264085" y="1914"/>
                  </a:lnTo>
                  <a:cubicBezTo>
                    <a:pt x="264085" y="0"/>
                    <a:pt x="265999" y="0"/>
                    <a:pt x="265999" y="0"/>
                  </a:cubicBezTo>
                  <a:cubicBezTo>
                    <a:pt x="267913" y="0"/>
                    <a:pt x="267913" y="0"/>
                    <a:pt x="269826" y="0"/>
                  </a:cubicBezTo>
                  <a:lnTo>
                    <a:pt x="2168179" y="761637"/>
                  </a:lnTo>
                  <a:cubicBezTo>
                    <a:pt x="2170093" y="761637"/>
                    <a:pt x="2172007" y="765465"/>
                    <a:pt x="2170093" y="767379"/>
                  </a:cubicBezTo>
                  <a:cubicBezTo>
                    <a:pt x="2168179" y="769293"/>
                    <a:pt x="2166266" y="771206"/>
                    <a:pt x="2164352" y="771206"/>
                  </a:cubicBezTo>
                  <a:close/>
                  <a:moveTo>
                    <a:pt x="9568" y="658300"/>
                  </a:moveTo>
                  <a:lnTo>
                    <a:pt x="2137561" y="761637"/>
                  </a:lnTo>
                  <a:lnTo>
                    <a:pt x="267913" y="9568"/>
                  </a:lnTo>
                  <a:lnTo>
                    <a:pt x="9568" y="65830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010EA6E6-F87C-57DF-714D-FE58E719AECE}"/>
                </a:ext>
              </a:extLst>
            </p:cNvPr>
            <p:cNvSpPr/>
            <p:nvPr/>
          </p:nvSpPr>
          <p:spPr>
            <a:xfrm>
              <a:off x="8948233" y="2580125"/>
              <a:ext cx="1192212" cy="1722296"/>
            </a:xfrm>
            <a:custGeom>
              <a:avLst/>
              <a:gdLst>
                <a:gd name="connsiteX0" fmla="*/ 225813 w 1192212"/>
                <a:gd name="connsiteY0" fmla="*/ 1722296 h 1722296"/>
                <a:gd name="connsiteX1" fmla="*/ 225813 w 1192212"/>
                <a:gd name="connsiteY1" fmla="*/ 1722296 h 1722296"/>
                <a:gd name="connsiteX2" fmla="*/ 221985 w 1192212"/>
                <a:gd name="connsiteY2" fmla="*/ 1718469 h 1722296"/>
                <a:gd name="connsiteX3" fmla="*/ 0 w 1192212"/>
                <a:gd name="connsiteY3" fmla="*/ 3827 h 1722296"/>
                <a:gd name="connsiteX4" fmla="*/ 1914 w 1192212"/>
                <a:gd name="connsiteY4" fmla="*/ 0 h 1722296"/>
                <a:gd name="connsiteX5" fmla="*/ 7655 w 1192212"/>
                <a:gd name="connsiteY5" fmla="*/ 0 h 1722296"/>
                <a:gd name="connsiteX6" fmla="*/ 1190298 w 1192212"/>
                <a:gd name="connsiteY6" fmla="*/ 922385 h 1722296"/>
                <a:gd name="connsiteX7" fmla="*/ 1192212 w 1192212"/>
                <a:gd name="connsiteY7" fmla="*/ 926212 h 1722296"/>
                <a:gd name="connsiteX8" fmla="*/ 1190298 w 1192212"/>
                <a:gd name="connsiteY8" fmla="*/ 930040 h 1722296"/>
                <a:gd name="connsiteX9" fmla="*/ 229639 w 1192212"/>
                <a:gd name="connsiteY9" fmla="*/ 1722296 h 1722296"/>
                <a:gd name="connsiteX10" fmla="*/ 225813 w 1192212"/>
                <a:gd name="connsiteY10" fmla="*/ 1722296 h 1722296"/>
                <a:gd name="connsiteX11" fmla="*/ 9568 w 1192212"/>
                <a:gd name="connsiteY11" fmla="*/ 13396 h 1722296"/>
                <a:gd name="connsiteX12" fmla="*/ 229639 w 1192212"/>
                <a:gd name="connsiteY12" fmla="*/ 1708900 h 1722296"/>
                <a:gd name="connsiteX13" fmla="*/ 1180730 w 1192212"/>
                <a:gd name="connsiteY13" fmla="*/ 926212 h 1722296"/>
                <a:gd name="connsiteX14" fmla="*/ 9568 w 1192212"/>
                <a:gd name="connsiteY14" fmla="*/ 13396 h 1722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92212" h="1722296">
                  <a:moveTo>
                    <a:pt x="225813" y="1722296"/>
                  </a:moveTo>
                  <a:cubicBezTo>
                    <a:pt x="225813" y="1722296"/>
                    <a:pt x="223899" y="1722296"/>
                    <a:pt x="225813" y="1722296"/>
                  </a:cubicBezTo>
                  <a:cubicBezTo>
                    <a:pt x="221985" y="1722296"/>
                    <a:pt x="221985" y="1720382"/>
                    <a:pt x="221985" y="1718469"/>
                  </a:cubicBezTo>
                  <a:lnTo>
                    <a:pt x="0" y="3827"/>
                  </a:lnTo>
                  <a:cubicBezTo>
                    <a:pt x="0" y="1914"/>
                    <a:pt x="0" y="0"/>
                    <a:pt x="1914" y="0"/>
                  </a:cubicBezTo>
                  <a:cubicBezTo>
                    <a:pt x="3828" y="0"/>
                    <a:pt x="5741" y="0"/>
                    <a:pt x="7655" y="0"/>
                  </a:cubicBezTo>
                  <a:lnTo>
                    <a:pt x="1190298" y="922385"/>
                  </a:lnTo>
                  <a:cubicBezTo>
                    <a:pt x="1192212" y="922385"/>
                    <a:pt x="1192212" y="924299"/>
                    <a:pt x="1192212" y="926212"/>
                  </a:cubicBezTo>
                  <a:cubicBezTo>
                    <a:pt x="1192212" y="928126"/>
                    <a:pt x="1192212" y="928126"/>
                    <a:pt x="1190298" y="930040"/>
                  </a:cubicBezTo>
                  <a:lnTo>
                    <a:pt x="229639" y="1722296"/>
                  </a:lnTo>
                  <a:cubicBezTo>
                    <a:pt x="227726" y="1720382"/>
                    <a:pt x="227726" y="1722296"/>
                    <a:pt x="225813" y="1722296"/>
                  </a:cubicBezTo>
                  <a:close/>
                  <a:moveTo>
                    <a:pt x="9568" y="13396"/>
                  </a:moveTo>
                  <a:lnTo>
                    <a:pt x="229639" y="1708900"/>
                  </a:lnTo>
                  <a:lnTo>
                    <a:pt x="1180730" y="926212"/>
                  </a:lnTo>
                  <a:lnTo>
                    <a:pt x="9568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627A19A-C7BE-BA94-1B6C-DECE7920D421}"/>
                </a:ext>
              </a:extLst>
            </p:cNvPr>
            <p:cNvSpPr/>
            <p:nvPr/>
          </p:nvSpPr>
          <p:spPr>
            <a:xfrm>
              <a:off x="8948233" y="2118933"/>
              <a:ext cx="1190298" cy="1393146"/>
            </a:xfrm>
            <a:custGeom>
              <a:avLst/>
              <a:gdLst>
                <a:gd name="connsiteX0" fmla="*/ 1186471 w 1190298"/>
                <a:gd name="connsiteY0" fmla="*/ 1391233 h 1393146"/>
                <a:gd name="connsiteX1" fmla="*/ 1184558 w 1190298"/>
                <a:gd name="connsiteY1" fmla="*/ 1391233 h 1393146"/>
                <a:gd name="connsiteX2" fmla="*/ 1914 w 1190298"/>
                <a:gd name="connsiteY2" fmla="*/ 468847 h 1393146"/>
                <a:gd name="connsiteX3" fmla="*/ 0 w 1190298"/>
                <a:gd name="connsiteY3" fmla="*/ 465020 h 1393146"/>
                <a:gd name="connsiteX4" fmla="*/ 1914 w 1190298"/>
                <a:gd name="connsiteY4" fmla="*/ 461193 h 1393146"/>
                <a:gd name="connsiteX5" fmla="*/ 1031465 w 1190298"/>
                <a:gd name="connsiteY5" fmla="*/ 0 h 1393146"/>
                <a:gd name="connsiteX6" fmla="*/ 1035292 w 1190298"/>
                <a:gd name="connsiteY6" fmla="*/ 0 h 1393146"/>
                <a:gd name="connsiteX7" fmla="*/ 1037205 w 1190298"/>
                <a:gd name="connsiteY7" fmla="*/ 3828 h 1393146"/>
                <a:gd name="connsiteX8" fmla="*/ 1190298 w 1190298"/>
                <a:gd name="connsiteY8" fmla="*/ 1389319 h 1393146"/>
                <a:gd name="connsiteX9" fmla="*/ 1188385 w 1190298"/>
                <a:gd name="connsiteY9" fmla="*/ 1393146 h 1393146"/>
                <a:gd name="connsiteX10" fmla="*/ 1186471 w 1190298"/>
                <a:gd name="connsiteY10" fmla="*/ 1391233 h 1393146"/>
                <a:gd name="connsiteX11" fmla="*/ 13396 w 1190298"/>
                <a:gd name="connsiteY11" fmla="*/ 465020 h 1393146"/>
                <a:gd name="connsiteX12" fmla="*/ 1180730 w 1190298"/>
                <a:gd name="connsiteY12" fmla="*/ 1375923 h 1393146"/>
                <a:gd name="connsiteX13" fmla="*/ 1029551 w 1190298"/>
                <a:gd name="connsiteY13" fmla="*/ 7655 h 1393146"/>
                <a:gd name="connsiteX14" fmla="*/ 13396 w 1190298"/>
                <a:gd name="connsiteY14" fmla="*/ 465020 h 139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90298" h="1393146">
                  <a:moveTo>
                    <a:pt x="1186471" y="1391233"/>
                  </a:moveTo>
                  <a:cubicBezTo>
                    <a:pt x="1184558" y="1391233"/>
                    <a:pt x="1184558" y="1391233"/>
                    <a:pt x="1184558" y="1391233"/>
                  </a:cubicBezTo>
                  <a:lnTo>
                    <a:pt x="1914" y="468847"/>
                  </a:lnTo>
                  <a:cubicBezTo>
                    <a:pt x="0" y="466934"/>
                    <a:pt x="0" y="466934"/>
                    <a:pt x="0" y="465020"/>
                  </a:cubicBezTo>
                  <a:cubicBezTo>
                    <a:pt x="0" y="463107"/>
                    <a:pt x="1914" y="461193"/>
                    <a:pt x="1914" y="461193"/>
                  </a:cubicBezTo>
                  <a:lnTo>
                    <a:pt x="1031465" y="0"/>
                  </a:lnTo>
                  <a:cubicBezTo>
                    <a:pt x="1033378" y="0"/>
                    <a:pt x="1033378" y="0"/>
                    <a:pt x="1035292" y="0"/>
                  </a:cubicBezTo>
                  <a:cubicBezTo>
                    <a:pt x="1037205" y="0"/>
                    <a:pt x="1037205" y="1914"/>
                    <a:pt x="1037205" y="3828"/>
                  </a:cubicBezTo>
                  <a:lnTo>
                    <a:pt x="1190298" y="1389319"/>
                  </a:lnTo>
                  <a:cubicBezTo>
                    <a:pt x="1190298" y="1391233"/>
                    <a:pt x="1190298" y="1393146"/>
                    <a:pt x="1188385" y="1393146"/>
                  </a:cubicBezTo>
                  <a:cubicBezTo>
                    <a:pt x="1188385" y="1391233"/>
                    <a:pt x="1186471" y="1391233"/>
                    <a:pt x="1186471" y="1391233"/>
                  </a:cubicBezTo>
                  <a:close/>
                  <a:moveTo>
                    <a:pt x="13396" y="465020"/>
                  </a:moveTo>
                  <a:lnTo>
                    <a:pt x="1180730" y="1375923"/>
                  </a:lnTo>
                  <a:lnTo>
                    <a:pt x="1029551" y="7655"/>
                  </a:lnTo>
                  <a:lnTo>
                    <a:pt x="13396" y="46502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256D945-D728-0D85-7CA8-6BEC939D255B}"/>
                </a:ext>
              </a:extLst>
            </p:cNvPr>
            <p:cNvSpPr/>
            <p:nvPr/>
          </p:nvSpPr>
          <p:spPr>
            <a:xfrm>
              <a:off x="9485972" y="-336295"/>
              <a:ext cx="2089241" cy="2460969"/>
            </a:xfrm>
            <a:custGeom>
              <a:avLst/>
              <a:gdLst>
                <a:gd name="connsiteX0" fmla="*/ 495638 w 2089241"/>
                <a:gd name="connsiteY0" fmla="*/ 2460970 h 2460969"/>
                <a:gd name="connsiteX1" fmla="*/ 495638 w 2089241"/>
                <a:gd name="connsiteY1" fmla="*/ 2460970 h 2460969"/>
                <a:gd name="connsiteX2" fmla="*/ 491811 w 2089241"/>
                <a:gd name="connsiteY2" fmla="*/ 2457143 h 2460969"/>
                <a:gd name="connsiteX3" fmla="*/ 0 w 2089241"/>
                <a:gd name="connsiteY3" fmla="*/ 417178 h 2460969"/>
                <a:gd name="connsiteX4" fmla="*/ 0 w 2089241"/>
                <a:gd name="connsiteY4" fmla="*/ 413351 h 2460969"/>
                <a:gd name="connsiteX5" fmla="*/ 3828 w 2089241"/>
                <a:gd name="connsiteY5" fmla="*/ 411437 h 2460969"/>
                <a:gd name="connsiteX6" fmla="*/ 2083978 w 2089241"/>
                <a:gd name="connsiteY6" fmla="*/ 0 h 2460969"/>
                <a:gd name="connsiteX7" fmla="*/ 2087806 w 2089241"/>
                <a:gd name="connsiteY7" fmla="*/ 1914 h 2460969"/>
                <a:gd name="connsiteX8" fmla="*/ 2087806 w 2089241"/>
                <a:gd name="connsiteY8" fmla="*/ 7655 h 2460969"/>
                <a:gd name="connsiteX9" fmla="*/ 497552 w 2089241"/>
                <a:gd name="connsiteY9" fmla="*/ 2460970 h 2460969"/>
                <a:gd name="connsiteX10" fmla="*/ 495638 w 2089241"/>
                <a:gd name="connsiteY10" fmla="*/ 2460970 h 2460969"/>
                <a:gd name="connsiteX11" fmla="*/ 9568 w 2089241"/>
                <a:gd name="connsiteY11" fmla="*/ 419092 h 2460969"/>
                <a:gd name="connsiteX12" fmla="*/ 497552 w 2089241"/>
                <a:gd name="connsiteY12" fmla="*/ 2445660 h 2460969"/>
                <a:gd name="connsiteX13" fmla="*/ 2076324 w 2089241"/>
                <a:gd name="connsiteY13" fmla="*/ 9568 h 2460969"/>
                <a:gd name="connsiteX14" fmla="*/ 9568 w 2089241"/>
                <a:gd name="connsiteY14" fmla="*/ 419092 h 24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89241" h="2460969">
                  <a:moveTo>
                    <a:pt x="495638" y="2460970"/>
                  </a:moveTo>
                  <a:cubicBezTo>
                    <a:pt x="495638" y="2460970"/>
                    <a:pt x="495638" y="2460970"/>
                    <a:pt x="495638" y="2460970"/>
                  </a:cubicBezTo>
                  <a:cubicBezTo>
                    <a:pt x="493725" y="2460970"/>
                    <a:pt x="491811" y="2459056"/>
                    <a:pt x="491811" y="2457143"/>
                  </a:cubicBezTo>
                  <a:lnTo>
                    <a:pt x="0" y="417178"/>
                  </a:lnTo>
                  <a:cubicBezTo>
                    <a:pt x="0" y="415265"/>
                    <a:pt x="0" y="415265"/>
                    <a:pt x="0" y="413351"/>
                  </a:cubicBezTo>
                  <a:cubicBezTo>
                    <a:pt x="0" y="411437"/>
                    <a:pt x="1914" y="411437"/>
                    <a:pt x="3828" y="411437"/>
                  </a:cubicBezTo>
                  <a:lnTo>
                    <a:pt x="2083978" y="0"/>
                  </a:lnTo>
                  <a:cubicBezTo>
                    <a:pt x="2085892" y="0"/>
                    <a:pt x="2087806" y="0"/>
                    <a:pt x="2087806" y="1914"/>
                  </a:cubicBezTo>
                  <a:cubicBezTo>
                    <a:pt x="2089720" y="3827"/>
                    <a:pt x="2089720" y="5741"/>
                    <a:pt x="2087806" y="7655"/>
                  </a:cubicBezTo>
                  <a:lnTo>
                    <a:pt x="497552" y="2460970"/>
                  </a:lnTo>
                  <a:cubicBezTo>
                    <a:pt x="499466" y="2460970"/>
                    <a:pt x="497552" y="2460970"/>
                    <a:pt x="495638" y="2460970"/>
                  </a:cubicBezTo>
                  <a:close/>
                  <a:moveTo>
                    <a:pt x="9568" y="419092"/>
                  </a:moveTo>
                  <a:lnTo>
                    <a:pt x="497552" y="2445660"/>
                  </a:lnTo>
                  <a:lnTo>
                    <a:pt x="2076324" y="9568"/>
                  </a:lnTo>
                  <a:lnTo>
                    <a:pt x="9568" y="41909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93FBB09-5058-C3D1-C89E-A40D0F0845F1}"/>
                </a:ext>
              </a:extLst>
            </p:cNvPr>
            <p:cNvSpPr/>
            <p:nvPr/>
          </p:nvSpPr>
          <p:spPr>
            <a:xfrm>
              <a:off x="9977784" y="2117019"/>
              <a:ext cx="949176" cy="1393146"/>
            </a:xfrm>
            <a:custGeom>
              <a:avLst/>
              <a:gdLst>
                <a:gd name="connsiteX0" fmla="*/ 156920 w 949176"/>
                <a:gd name="connsiteY0" fmla="*/ 1393146 h 1393146"/>
                <a:gd name="connsiteX1" fmla="*/ 155007 w 949176"/>
                <a:gd name="connsiteY1" fmla="*/ 1393146 h 1393146"/>
                <a:gd name="connsiteX2" fmla="*/ 153093 w 949176"/>
                <a:gd name="connsiteY2" fmla="*/ 1389319 h 1393146"/>
                <a:gd name="connsiteX3" fmla="*/ 0 w 949176"/>
                <a:gd name="connsiteY3" fmla="*/ 3827 h 1393146"/>
                <a:gd name="connsiteX4" fmla="*/ 1914 w 949176"/>
                <a:gd name="connsiteY4" fmla="*/ 0 h 1393146"/>
                <a:gd name="connsiteX5" fmla="*/ 7655 w 949176"/>
                <a:gd name="connsiteY5" fmla="*/ 1913 h 1393146"/>
                <a:gd name="connsiteX6" fmla="*/ 947263 w 949176"/>
                <a:gd name="connsiteY6" fmla="*/ 1035291 h 1393146"/>
                <a:gd name="connsiteX7" fmla="*/ 949177 w 949176"/>
                <a:gd name="connsiteY7" fmla="*/ 1039119 h 1393146"/>
                <a:gd name="connsiteX8" fmla="*/ 947263 w 949176"/>
                <a:gd name="connsiteY8" fmla="*/ 1042946 h 1393146"/>
                <a:gd name="connsiteX9" fmla="*/ 156920 w 949176"/>
                <a:gd name="connsiteY9" fmla="*/ 1393146 h 1393146"/>
                <a:gd name="connsiteX10" fmla="*/ 156920 w 949176"/>
                <a:gd name="connsiteY10" fmla="*/ 1393146 h 1393146"/>
                <a:gd name="connsiteX11" fmla="*/ 11482 w 949176"/>
                <a:gd name="connsiteY11" fmla="*/ 17223 h 1393146"/>
                <a:gd name="connsiteX12" fmla="*/ 160748 w 949176"/>
                <a:gd name="connsiteY12" fmla="*/ 1381664 h 1393146"/>
                <a:gd name="connsiteX13" fmla="*/ 935781 w 949176"/>
                <a:gd name="connsiteY13" fmla="*/ 1035291 h 1393146"/>
                <a:gd name="connsiteX14" fmla="*/ 11482 w 949176"/>
                <a:gd name="connsiteY14" fmla="*/ 17223 h 139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9176" h="1393146">
                  <a:moveTo>
                    <a:pt x="156920" y="1393146"/>
                  </a:moveTo>
                  <a:cubicBezTo>
                    <a:pt x="156920" y="1393146"/>
                    <a:pt x="155007" y="1393146"/>
                    <a:pt x="155007" y="1393146"/>
                  </a:cubicBezTo>
                  <a:cubicBezTo>
                    <a:pt x="153093" y="1393146"/>
                    <a:pt x="153093" y="1391233"/>
                    <a:pt x="153093" y="1389319"/>
                  </a:cubicBezTo>
                  <a:lnTo>
                    <a:pt x="0" y="3827"/>
                  </a:lnTo>
                  <a:cubicBezTo>
                    <a:pt x="0" y="1913"/>
                    <a:pt x="0" y="0"/>
                    <a:pt x="1914" y="0"/>
                  </a:cubicBezTo>
                  <a:cubicBezTo>
                    <a:pt x="3827" y="0"/>
                    <a:pt x="5741" y="0"/>
                    <a:pt x="7655" y="1913"/>
                  </a:cubicBezTo>
                  <a:lnTo>
                    <a:pt x="947263" y="1035291"/>
                  </a:lnTo>
                  <a:cubicBezTo>
                    <a:pt x="949177" y="1037205"/>
                    <a:pt x="949177" y="1037205"/>
                    <a:pt x="949177" y="1039119"/>
                  </a:cubicBezTo>
                  <a:cubicBezTo>
                    <a:pt x="949177" y="1041032"/>
                    <a:pt x="947263" y="1041032"/>
                    <a:pt x="947263" y="1042946"/>
                  </a:cubicBezTo>
                  <a:lnTo>
                    <a:pt x="156920" y="1393146"/>
                  </a:lnTo>
                  <a:cubicBezTo>
                    <a:pt x="158834" y="1393146"/>
                    <a:pt x="156920" y="1393146"/>
                    <a:pt x="156920" y="1393146"/>
                  </a:cubicBezTo>
                  <a:close/>
                  <a:moveTo>
                    <a:pt x="11482" y="17223"/>
                  </a:moveTo>
                  <a:lnTo>
                    <a:pt x="160748" y="1381664"/>
                  </a:lnTo>
                  <a:lnTo>
                    <a:pt x="935781" y="1035291"/>
                  </a:lnTo>
                  <a:lnTo>
                    <a:pt x="11482" y="1722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1D95047-3A0F-A225-9024-E11B96F19031}"/>
                </a:ext>
              </a:extLst>
            </p:cNvPr>
            <p:cNvSpPr/>
            <p:nvPr/>
          </p:nvSpPr>
          <p:spPr>
            <a:xfrm>
              <a:off x="9976349" y="2115105"/>
              <a:ext cx="1603170" cy="1042945"/>
            </a:xfrm>
            <a:custGeom>
              <a:avLst/>
              <a:gdLst>
                <a:gd name="connsiteX0" fmla="*/ 944871 w 1603170"/>
                <a:gd name="connsiteY0" fmla="*/ 1042946 h 1042945"/>
                <a:gd name="connsiteX1" fmla="*/ 944871 w 1603170"/>
                <a:gd name="connsiteY1" fmla="*/ 1042946 h 1042945"/>
                <a:gd name="connsiteX2" fmla="*/ 941044 w 1603170"/>
                <a:gd name="connsiteY2" fmla="*/ 1041033 h 1042945"/>
                <a:gd name="connsiteX3" fmla="*/ 1435 w 1603170"/>
                <a:gd name="connsiteY3" fmla="*/ 7655 h 1042945"/>
                <a:gd name="connsiteX4" fmla="*/ 1435 w 1603170"/>
                <a:gd name="connsiteY4" fmla="*/ 1914 h 1042945"/>
                <a:gd name="connsiteX5" fmla="*/ 7176 w 1603170"/>
                <a:gd name="connsiteY5" fmla="*/ 0 h 1042945"/>
                <a:gd name="connsiteX6" fmla="*/ 1599343 w 1603170"/>
                <a:gd name="connsiteY6" fmla="*/ 409524 h 1042945"/>
                <a:gd name="connsiteX7" fmla="*/ 1603170 w 1603170"/>
                <a:gd name="connsiteY7" fmla="*/ 413351 h 1042945"/>
                <a:gd name="connsiteX8" fmla="*/ 1601257 w 1603170"/>
                <a:gd name="connsiteY8" fmla="*/ 417178 h 1042945"/>
                <a:gd name="connsiteX9" fmla="*/ 948698 w 1603170"/>
                <a:gd name="connsiteY9" fmla="*/ 1041033 h 1042945"/>
                <a:gd name="connsiteX10" fmla="*/ 944871 w 1603170"/>
                <a:gd name="connsiteY10" fmla="*/ 1042946 h 1042945"/>
                <a:gd name="connsiteX11" fmla="*/ 18658 w 1603170"/>
                <a:gd name="connsiteY11" fmla="*/ 13396 h 1042945"/>
                <a:gd name="connsiteX12" fmla="*/ 944871 w 1603170"/>
                <a:gd name="connsiteY12" fmla="*/ 1031464 h 1042945"/>
                <a:gd name="connsiteX13" fmla="*/ 1587861 w 1603170"/>
                <a:gd name="connsiteY13" fmla="*/ 415265 h 1042945"/>
                <a:gd name="connsiteX14" fmla="*/ 18658 w 1603170"/>
                <a:gd name="connsiteY14" fmla="*/ 13396 h 1042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170" h="1042945">
                  <a:moveTo>
                    <a:pt x="944871" y="1042946"/>
                  </a:moveTo>
                  <a:cubicBezTo>
                    <a:pt x="944871" y="1042946"/>
                    <a:pt x="944871" y="1042946"/>
                    <a:pt x="944871" y="1042946"/>
                  </a:cubicBezTo>
                  <a:cubicBezTo>
                    <a:pt x="942957" y="1042946"/>
                    <a:pt x="942957" y="1042946"/>
                    <a:pt x="941044" y="1041033"/>
                  </a:cubicBezTo>
                  <a:lnTo>
                    <a:pt x="1435" y="7655"/>
                  </a:lnTo>
                  <a:cubicBezTo>
                    <a:pt x="-478" y="5741"/>
                    <a:pt x="-478" y="3827"/>
                    <a:pt x="1435" y="1914"/>
                  </a:cubicBezTo>
                  <a:cubicBezTo>
                    <a:pt x="3349" y="0"/>
                    <a:pt x="5262" y="0"/>
                    <a:pt x="7176" y="0"/>
                  </a:cubicBezTo>
                  <a:lnTo>
                    <a:pt x="1599343" y="409524"/>
                  </a:lnTo>
                  <a:cubicBezTo>
                    <a:pt x="1601257" y="409524"/>
                    <a:pt x="1601257" y="411437"/>
                    <a:pt x="1603170" y="413351"/>
                  </a:cubicBezTo>
                  <a:cubicBezTo>
                    <a:pt x="1603170" y="415265"/>
                    <a:pt x="1603170" y="417178"/>
                    <a:pt x="1601257" y="417178"/>
                  </a:cubicBezTo>
                  <a:lnTo>
                    <a:pt x="948698" y="1041033"/>
                  </a:lnTo>
                  <a:cubicBezTo>
                    <a:pt x="948698" y="1042946"/>
                    <a:pt x="946784" y="1042946"/>
                    <a:pt x="944871" y="1042946"/>
                  </a:cubicBezTo>
                  <a:close/>
                  <a:moveTo>
                    <a:pt x="18658" y="13396"/>
                  </a:moveTo>
                  <a:lnTo>
                    <a:pt x="944871" y="1031464"/>
                  </a:lnTo>
                  <a:lnTo>
                    <a:pt x="1587861" y="415265"/>
                  </a:lnTo>
                  <a:lnTo>
                    <a:pt x="18658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EBC3237-CE17-D614-ABE1-F6D78CE3462A}"/>
                </a:ext>
              </a:extLst>
            </p:cNvPr>
            <p:cNvSpPr/>
            <p:nvPr/>
          </p:nvSpPr>
          <p:spPr>
            <a:xfrm>
              <a:off x="9977784" y="-336295"/>
              <a:ext cx="1603648" cy="2870493"/>
            </a:xfrm>
            <a:custGeom>
              <a:avLst/>
              <a:gdLst>
                <a:gd name="connsiteX0" fmla="*/ 1597908 w 1603648"/>
                <a:gd name="connsiteY0" fmla="*/ 2870494 h 2870493"/>
                <a:gd name="connsiteX1" fmla="*/ 1597908 w 1603648"/>
                <a:gd name="connsiteY1" fmla="*/ 2870494 h 2870493"/>
                <a:gd name="connsiteX2" fmla="*/ 3827 w 1603648"/>
                <a:gd name="connsiteY2" fmla="*/ 2460970 h 2870493"/>
                <a:gd name="connsiteX3" fmla="*/ 0 w 1603648"/>
                <a:gd name="connsiteY3" fmla="*/ 2459056 h 2870493"/>
                <a:gd name="connsiteX4" fmla="*/ 0 w 1603648"/>
                <a:gd name="connsiteY4" fmla="*/ 2455229 h 2870493"/>
                <a:gd name="connsiteX5" fmla="*/ 1590254 w 1603648"/>
                <a:gd name="connsiteY5" fmla="*/ 1914 h 2870493"/>
                <a:gd name="connsiteX6" fmla="*/ 1595994 w 1603648"/>
                <a:gd name="connsiteY6" fmla="*/ 0 h 2870493"/>
                <a:gd name="connsiteX7" fmla="*/ 1599822 w 1603648"/>
                <a:gd name="connsiteY7" fmla="*/ 3827 h 2870493"/>
                <a:gd name="connsiteX8" fmla="*/ 1603649 w 1603648"/>
                <a:gd name="connsiteY8" fmla="*/ 2866666 h 2870493"/>
                <a:gd name="connsiteX9" fmla="*/ 1601735 w 1603648"/>
                <a:gd name="connsiteY9" fmla="*/ 2870494 h 2870493"/>
                <a:gd name="connsiteX10" fmla="*/ 1597908 w 1603648"/>
                <a:gd name="connsiteY10" fmla="*/ 2870494 h 2870493"/>
                <a:gd name="connsiteX11" fmla="*/ 11482 w 1603648"/>
                <a:gd name="connsiteY11" fmla="*/ 2453315 h 2870493"/>
                <a:gd name="connsiteX12" fmla="*/ 1592167 w 1603648"/>
                <a:gd name="connsiteY12" fmla="*/ 2859012 h 2870493"/>
                <a:gd name="connsiteX13" fmla="*/ 1588340 w 1603648"/>
                <a:gd name="connsiteY13" fmla="*/ 17223 h 2870493"/>
                <a:gd name="connsiteX14" fmla="*/ 11482 w 1603648"/>
                <a:gd name="connsiteY14" fmla="*/ 2453315 h 287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648" h="2870493">
                  <a:moveTo>
                    <a:pt x="1597908" y="2870494"/>
                  </a:moveTo>
                  <a:cubicBezTo>
                    <a:pt x="1595994" y="2870494"/>
                    <a:pt x="1595994" y="2870494"/>
                    <a:pt x="1597908" y="2870494"/>
                  </a:cubicBezTo>
                  <a:lnTo>
                    <a:pt x="3827" y="2460970"/>
                  </a:lnTo>
                  <a:cubicBezTo>
                    <a:pt x="1914" y="2460970"/>
                    <a:pt x="1914" y="2459056"/>
                    <a:pt x="0" y="2459056"/>
                  </a:cubicBezTo>
                  <a:cubicBezTo>
                    <a:pt x="0" y="2457143"/>
                    <a:pt x="0" y="2457143"/>
                    <a:pt x="0" y="2455229"/>
                  </a:cubicBezTo>
                  <a:lnTo>
                    <a:pt x="1590254" y="1914"/>
                  </a:lnTo>
                  <a:cubicBezTo>
                    <a:pt x="1592167" y="0"/>
                    <a:pt x="1594081" y="0"/>
                    <a:pt x="1595994" y="0"/>
                  </a:cubicBezTo>
                  <a:cubicBezTo>
                    <a:pt x="1597908" y="0"/>
                    <a:pt x="1599822" y="1914"/>
                    <a:pt x="1599822" y="3827"/>
                  </a:cubicBezTo>
                  <a:lnTo>
                    <a:pt x="1603649" y="2866666"/>
                  </a:lnTo>
                  <a:cubicBezTo>
                    <a:pt x="1603649" y="2868580"/>
                    <a:pt x="1603649" y="2868580"/>
                    <a:pt x="1601735" y="2870494"/>
                  </a:cubicBezTo>
                  <a:cubicBezTo>
                    <a:pt x="1599822" y="2868580"/>
                    <a:pt x="1597908" y="2870494"/>
                    <a:pt x="1597908" y="2870494"/>
                  </a:cubicBezTo>
                  <a:close/>
                  <a:moveTo>
                    <a:pt x="11482" y="2453315"/>
                  </a:moveTo>
                  <a:lnTo>
                    <a:pt x="1592167" y="2859012"/>
                  </a:lnTo>
                  <a:lnTo>
                    <a:pt x="1588340" y="17223"/>
                  </a:lnTo>
                  <a:lnTo>
                    <a:pt x="11482" y="245331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8CEB754-F2E5-7F3B-F258-9E42D65915D5}"/>
                </a:ext>
              </a:extLst>
            </p:cNvPr>
            <p:cNvSpPr/>
            <p:nvPr/>
          </p:nvSpPr>
          <p:spPr>
            <a:xfrm>
              <a:off x="8519573" y="4951153"/>
              <a:ext cx="2030395" cy="1515620"/>
            </a:xfrm>
            <a:custGeom>
              <a:avLst/>
              <a:gdLst>
                <a:gd name="connsiteX0" fmla="*/ 5741 w 2030395"/>
                <a:gd name="connsiteY0" fmla="*/ 1515621 h 1515620"/>
                <a:gd name="connsiteX1" fmla="*/ 1914 w 2030395"/>
                <a:gd name="connsiteY1" fmla="*/ 1513707 h 1515620"/>
                <a:gd name="connsiteX2" fmla="*/ 0 w 2030395"/>
                <a:gd name="connsiteY2" fmla="*/ 1509880 h 1515620"/>
                <a:gd name="connsiteX3" fmla="*/ 386560 w 2030395"/>
                <a:gd name="connsiteY3" fmla="*/ 3828 h 1515620"/>
                <a:gd name="connsiteX4" fmla="*/ 388474 w 2030395"/>
                <a:gd name="connsiteY4" fmla="*/ 0 h 1515620"/>
                <a:gd name="connsiteX5" fmla="*/ 392301 w 2030395"/>
                <a:gd name="connsiteY5" fmla="*/ 0 h 1515620"/>
                <a:gd name="connsiteX6" fmla="*/ 2028482 w 2030395"/>
                <a:gd name="connsiteY6" fmla="*/ 1130975 h 1515620"/>
                <a:gd name="connsiteX7" fmla="*/ 2030396 w 2030395"/>
                <a:gd name="connsiteY7" fmla="*/ 1134802 h 1515620"/>
                <a:gd name="connsiteX8" fmla="*/ 2026568 w 2030395"/>
                <a:gd name="connsiteY8" fmla="*/ 1138629 h 1515620"/>
                <a:gd name="connsiteX9" fmla="*/ 5741 w 2030395"/>
                <a:gd name="connsiteY9" fmla="*/ 1515621 h 1515620"/>
                <a:gd name="connsiteX10" fmla="*/ 5741 w 2030395"/>
                <a:gd name="connsiteY10" fmla="*/ 1515621 h 1515620"/>
                <a:gd name="connsiteX11" fmla="*/ 394215 w 2030395"/>
                <a:gd name="connsiteY11" fmla="*/ 11482 h 1515620"/>
                <a:gd name="connsiteX12" fmla="*/ 11482 w 2030395"/>
                <a:gd name="connsiteY12" fmla="*/ 1506053 h 1515620"/>
                <a:gd name="connsiteX13" fmla="*/ 2015087 w 2030395"/>
                <a:gd name="connsiteY13" fmla="*/ 1130975 h 1515620"/>
                <a:gd name="connsiteX14" fmla="*/ 394215 w 2030395"/>
                <a:gd name="connsiteY14" fmla="*/ 11482 h 1515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30395" h="1515620">
                  <a:moveTo>
                    <a:pt x="5741" y="1515621"/>
                  </a:moveTo>
                  <a:cubicBezTo>
                    <a:pt x="3828" y="1515621"/>
                    <a:pt x="3828" y="1515621"/>
                    <a:pt x="1914" y="1513707"/>
                  </a:cubicBezTo>
                  <a:cubicBezTo>
                    <a:pt x="0" y="1511793"/>
                    <a:pt x="0" y="1511793"/>
                    <a:pt x="0" y="1509880"/>
                  </a:cubicBezTo>
                  <a:lnTo>
                    <a:pt x="386560" y="3828"/>
                  </a:lnTo>
                  <a:cubicBezTo>
                    <a:pt x="386560" y="1914"/>
                    <a:pt x="388474" y="1914"/>
                    <a:pt x="388474" y="0"/>
                  </a:cubicBezTo>
                  <a:cubicBezTo>
                    <a:pt x="390387" y="0"/>
                    <a:pt x="392301" y="0"/>
                    <a:pt x="392301" y="0"/>
                  </a:cubicBezTo>
                  <a:lnTo>
                    <a:pt x="2028482" y="1130975"/>
                  </a:lnTo>
                  <a:cubicBezTo>
                    <a:pt x="2030396" y="1132888"/>
                    <a:pt x="2030396" y="1132888"/>
                    <a:pt x="2030396" y="1134802"/>
                  </a:cubicBezTo>
                  <a:cubicBezTo>
                    <a:pt x="2030396" y="1136715"/>
                    <a:pt x="2028482" y="1138629"/>
                    <a:pt x="2026568" y="1138629"/>
                  </a:cubicBezTo>
                  <a:lnTo>
                    <a:pt x="5741" y="1515621"/>
                  </a:lnTo>
                  <a:cubicBezTo>
                    <a:pt x="5741" y="1515621"/>
                    <a:pt x="5741" y="1515621"/>
                    <a:pt x="5741" y="1515621"/>
                  </a:cubicBezTo>
                  <a:close/>
                  <a:moveTo>
                    <a:pt x="394215" y="11482"/>
                  </a:moveTo>
                  <a:lnTo>
                    <a:pt x="11482" y="1506053"/>
                  </a:lnTo>
                  <a:lnTo>
                    <a:pt x="2015087" y="1130975"/>
                  </a:lnTo>
                  <a:lnTo>
                    <a:pt x="394215" y="1148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8B37869-69CB-B2BB-D129-10E557EF84D4}"/>
                </a:ext>
              </a:extLst>
            </p:cNvPr>
            <p:cNvSpPr/>
            <p:nvPr/>
          </p:nvSpPr>
          <p:spPr>
            <a:xfrm>
              <a:off x="8521487" y="6080214"/>
              <a:ext cx="2028482" cy="966399"/>
            </a:xfrm>
            <a:custGeom>
              <a:avLst/>
              <a:gdLst>
                <a:gd name="connsiteX0" fmla="*/ 1199867 w 2028482"/>
                <a:gd name="connsiteY0" fmla="*/ 966400 h 966399"/>
                <a:gd name="connsiteX1" fmla="*/ 1197953 w 2028482"/>
                <a:gd name="connsiteY1" fmla="*/ 966400 h 966399"/>
                <a:gd name="connsiteX2" fmla="*/ 1914 w 2028482"/>
                <a:gd name="connsiteY2" fmla="*/ 384646 h 966399"/>
                <a:gd name="connsiteX3" fmla="*/ 0 w 2028482"/>
                <a:gd name="connsiteY3" fmla="*/ 380819 h 966399"/>
                <a:gd name="connsiteX4" fmla="*/ 3827 w 2028482"/>
                <a:gd name="connsiteY4" fmla="*/ 376992 h 966399"/>
                <a:gd name="connsiteX5" fmla="*/ 2024655 w 2028482"/>
                <a:gd name="connsiteY5" fmla="*/ 0 h 966399"/>
                <a:gd name="connsiteX6" fmla="*/ 2028482 w 2028482"/>
                <a:gd name="connsiteY6" fmla="*/ 1914 h 966399"/>
                <a:gd name="connsiteX7" fmla="*/ 2028482 w 2028482"/>
                <a:gd name="connsiteY7" fmla="*/ 7655 h 966399"/>
                <a:gd name="connsiteX8" fmla="*/ 1201780 w 2028482"/>
                <a:gd name="connsiteY8" fmla="*/ 964486 h 966399"/>
                <a:gd name="connsiteX9" fmla="*/ 1199867 w 2028482"/>
                <a:gd name="connsiteY9" fmla="*/ 966400 h 966399"/>
                <a:gd name="connsiteX10" fmla="*/ 17223 w 2028482"/>
                <a:gd name="connsiteY10" fmla="*/ 382732 h 966399"/>
                <a:gd name="connsiteX11" fmla="*/ 1197953 w 2028482"/>
                <a:gd name="connsiteY11" fmla="*/ 954917 h 966399"/>
                <a:gd name="connsiteX12" fmla="*/ 2013173 w 2028482"/>
                <a:gd name="connsiteY12" fmla="*/ 9568 h 966399"/>
                <a:gd name="connsiteX13" fmla="*/ 17223 w 2028482"/>
                <a:gd name="connsiteY13" fmla="*/ 382732 h 966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8482" h="966399">
                  <a:moveTo>
                    <a:pt x="1199867" y="966400"/>
                  </a:moveTo>
                  <a:cubicBezTo>
                    <a:pt x="1199867" y="966400"/>
                    <a:pt x="1197953" y="966400"/>
                    <a:pt x="1197953" y="966400"/>
                  </a:cubicBezTo>
                  <a:lnTo>
                    <a:pt x="1914" y="384646"/>
                  </a:lnTo>
                  <a:cubicBezTo>
                    <a:pt x="0" y="384646"/>
                    <a:pt x="0" y="382732"/>
                    <a:pt x="0" y="380819"/>
                  </a:cubicBezTo>
                  <a:cubicBezTo>
                    <a:pt x="0" y="378906"/>
                    <a:pt x="1914" y="376992"/>
                    <a:pt x="3827" y="376992"/>
                  </a:cubicBezTo>
                  <a:lnTo>
                    <a:pt x="2024655" y="0"/>
                  </a:lnTo>
                  <a:cubicBezTo>
                    <a:pt x="2026568" y="0"/>
                    <a:pt x="2028482" y="0"/>
                    <a:pt x="2028482" y="1914"/>
                  </a:cubicBezTo>
                  <a:cubicBezTo>
                    <a:pt x="2028482" y="3828"/>
                    <a:pt x="2028482" y="5741"/>
                    <a:pt x="2028482" y="7655"/>
                  </a:cubicBezTo>
                  <a:lnTo>
                    <a:pt x="1201780" y="964486"/>
                  </a:lnTo>
                  <a:cubicBezTo>
                    <a:pt x="1201780" y="966400"/>
                    <a:pt x="1201780" y="966400"/>
                    <a:pt x="1199867" y="966400"/>
                  </a:cubicBezTo>
                  <a:close/>
                  <a:moveTo>
                    <a:pt x="17223" y="382732"/>
                  </a:moveTo>
                  <a:lnTo>
                    <a:pt x="1197953" y="954917"/>
                  </a:lnTo>
                  <a:lnTo>
                    <a:pt x="2013173" y="9568"/>
                  </a:lnTo>
                  <a:lnTo>
                    <a:pt x="17223" y="38273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22DD4D6-BF11-FD45-A320-1CFBD1C2AD1F}"/>
                </a:ext>
              </a:extLst>
            </p:cNvPr>
            <p:cNvSpPr/>
            <p:nvPr/>
          </p:nvSpPr>
          <p:spPr>
            <a:xfrm>
              <a:off x="8906133" y="4949239"/>
              <a:ext cx="2168179" cy="1140542"/>
            </a:xfrm>
            <a:custGeom>
              <a:avLst/>
              <a:gdLst>
                <a:gd name="connsiteX0" fmla="*/ 1640008 w 2168179"/>
                <a:gd name="connsiteY0" fmla="*/ 1140543 h 1140542"/>
                <a:gd name="connsiteX1" fmla="*/ 1638095 w 2168179"/>
                <a:gd name="connsiteY1" fmla="*/ 1140543 h 1140542"/>
                <a:gd name="connsiteX2" fmla="*/ 1914 w 2168179"/>
                <a:gd name="connsiteY2" fmla="*/ 9568 h 1140542"/>
                <a:gd name="connsiteX3" fmla="*/ 0 w 2168179"/>
                <a:gd name="connsiteY3" fmla="*/ 3828 h 1140542"/>
                <a:gd name="connsiteX4" fmla="*/ 3827 w 2168179"/>
                <a:gd name="connsiteY4" fmla="*/ 0 h 1140542"/>
                <a:gd name="connsiteX5" fmla="*/ 2164352 w 2168179"/>
                <a:gd name="connsiteY5" fmla="*/ 105251 h 1140542"/>
                <a:gd name="connsiteX6" fmla="*/ 2168179 w 2168179"/>
                <a:gd name="connsiteY6" fmla="*/ 107165 h 1140542"/>
                <a:gd name="connsiteX7" fmla="*/ 2168179 w 2168179"/>
                <a:gd name="connsiteY7" fmla="*/ 110993 h 1140542"/>
                <a:gd name="connsiteX8" fmla="*/ 1643836 w 2168179"/>
                <a:gd name="connsiteY8" fmla="*/ 1136716 h 1140542"/>
                <a:gd name="connsiteX9" fmla="*/ 1640008 w 2168179"/>
                <a:gd name="connsiteY9" fmla="*/ 1140543 h 1140542"/>
                <a:gd name="connsiteX10" fmla="*/ 1640008 w 2168179"/>
                <a:gd name="connsiteY10" fmla="*/ 1140543 h 1140542"/>
                <a:gd name="connsiteX11" fmla="*/ 21050 w 2168179"/>
                <a:gd name="connsiteY11" fmla="*/ 11482 h 1140542"/>
                <a:gd name="connsiteX12" fmla="*/ 1640008 w 2168179"/>
                <a:gd name="connsiteY12" fmla="*/ 1129061 h 1140542"/>
                <a:gd name="connsiteX13" fmla="*/ 2158611 w 2168179"/>
                <a:gd name="connsiteY13" fmla="*/ 114820 h 1140542"/>
                <a:gd name="connsiteX14" fmla="*/ 21050 w 2168179"/>
                <a:gd name="connsiteY14" fmla="*/ 11482 h 114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68179" h="1140542">
                  <a:moveTo>
                    <a:pt x="1640008" y="1140543"/>
                  </a:moveTo>
                  <a:cubicBezTo>
                    <a:pt x="1640008" y="1140543"/>
                    <a:pt x="1638095" y="1140543"/>
                    <a:pt x="1638095" y="1140543"/>
                  </a:cubicBezTo>
                  <a:lnTo>
                    <a:pt x="1914" y="9568"/>
                  </a:lnTo>
                  <a:cubicBezTo>
                    <a:pt x="0" y="7655"/>
                    <a:pt x="0" y="5741"/>
                    <a:pt x="0" y="3828"/>
                  </a:cubicBezTo>
                  <a:cubicBezTo>
                    <a:pt x="0" y="1914"/>
                    <a:pt x="1914" y="0"/>
                    <a:pt x="3827" y="0"/>
                  </a:cubicBezTo>
                  <a:lnTo>
                    <a:pt x="2164352" y="105251"/>
                  </a:lnTo>
                  <a:cubicBezTo>
                    <a:pt x="2166266" y="105251"/>
                    <a:pt x="2168179" y="105251"/>
                    <a:pt x="2168179" y="107165"/>
                  </a:cubicBezTo>
                  <a:cubicBezTo>
                    <a:pt x="2168179" y="109079"/>
                    <a:pt x="2168179" y="110993"/>
                    <a:pt x="2168179" y="110993"/>
                  </a:cubicBezTo>
                  <a:lnTo>
                    <a:pt x="1643836" y="1136716"/>
                  </a:lnTo>
                  <a:cubicBezTo>
                    <a:pt x="1643836" y="1138629"/>
                    <a:pt x="1643836" y="1138629"/>
                    <a:pt x="1640008" y="1140543"/>
                  </a:cubicBezTo>
                  <a:cubicBezTo>
                    <a:pt x="1641922" y="1140543"/>
                    <a:pt x="1641922" y="1140543"/>
                    <a:pt x="1640008" y="1140543"/>
                  </a:cubicBezTo>
                  <a:close/>
                  <a:moveTo>
                    <a:pt x="21050" y="11482"/>
                  </a:moveTo>
                  <a:lnTo>
                    <a:pt x="1640008" y="1129061"/>
                  </a:lnTo>
                  <a:lnTo>
                    <a:pt x="2158611" y="114820"/>
                  </a:lnTo>
                  <a:lnTo>
                    <a:pt x="21050" y="1148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F0D7569-E9B6-5981-A8F6-F7C5A9E07F51}"/>
                </a:ext>
              </a:extLst>
            </p:cNvPr>
            <p:cNvSpPr/>
            <p:nvPr/>
          </p:nvSpPr>
          <p:spPr>
            <a:xfrm>
              <a:off x="9719440" y="6080214"/>
              <a:ext cx="834356" cy="1165420"/>
            </a:xfrm>
            <a:custGeom>
              <a:avLst/>
              <a:gdLst>
                <a:gd name="connsiteX0" fmla="*/ 562617 w 834356"/>
                <a:gd name="connsiteY0" fmla="*/ 1165420 h 1165420"/>
                <a:gd name="connsiteX1" fmla="*/ 562617 w 834356"/>
                <a:gd name="connsiteY1" fmla="*/ 1165420 h 1165420"/>
                <a:gd name="connsiteX2" fmla="*/ 1914 w 834356"/>
                <a:gd name="connsiteY2" fmla="*/ 966400 h 1165420"/>
                <a:gd name="connsiteX3" fmla="*/ 0 w 834356"/>
                <a:gd name="connsiteY3" fmla="*/ 962573 h 1165420"/>
                <a:gd name="connsiteX4" fmla="*/ 0 w 834356"/>
                <a:gd name="connsiteY4" fmla="*/ 958745 h 1165420"/>
                <a:gd name="connsiteX5" fmla="*/ 826702 w 834356"/>
                <a:gd name="connsiteY5" fmla="*/ 1914 h 1165420"/>
                <a:gd name="connsiteX6" fmla="*/ 832443 w 834356"/>
                <a:gd name="connsiteY6" fmla="*/ 0 h 1165420"/>
                <a:gd name="connsiteX7" fmla="*/ 834357 w 834356"/>
                <a:gd name="connsiteY7" fmla="*/ 5741 h 1165420"/>
                <a:gd name="connsiteX8" fmla="*/ 568357 w 834356"/>
                <a:gd name="connsiteY8" fmla="*/ 1161593 h 1165420"/>
                <a:gd name="connsiteX9" fmla="*/ 566444 w 834356"/>
                <a:gd name="connsiteY9" fmla="*/ 1165420 h 1165420"/>
                <a:gd name="connsiteX10" fmla="*/ 562617 w 834356"/>
                <a:gd name="connsiteY10" fmla="*/ 1165420 h 1165420"/>
                <a:gd name="connsiteX11" fmla="*/ 9568 w 834356"/>
                <a:gd name="connsiteY11" fmla="*/ 960659 h 1165420"/>
                <a:gd name="connsiteX12" fmla="*/ 558789 w 834356"/>
                <a:gd name="connsiteY12" fmla="*/ 1155852 h 1165420"/>
                <a:gd name="connsiteX13" fmla="*/ 819047 w 834356"/>
                <a:gd name="connsiteY13" fmla="*/ 22964 h 1165420"/>
                <a:gd name="connsiteX14" fmla="*/ 9568 w 834356"/>
                <a:gd name="connsiteY14" fmla="*/ 960659 h 11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34356" h="1165420">
                  <a:moveTo>
                    <a:pt x="562617" y="1165420"/>
                  </a:moveTo>
                  <a:cubicBezTo>
                    <a:pt x="560703" y="1165420"/>
                    <a:pt x="560703" y="1165420"/>
                    <a:pt x="562617" y="1165420"/>
                  </a:cubicBezTo>
                  <a:lnTo>
                    <a:pt x="1914" y="966400"/>
                  </a:lnTo>
                  <a:cubicBezTo>
                    <a:pt x="0" y="966400"/>
                    <a:pt x="0" y="964486"/>
                    <a:pt x="0" y="962573"/>
                  </a:cubicBezTo>
                  <a:cubicBezTo>
                    <a:pt x="0" y="960659"/>
                    <a:pt x="0" y="958745"/>
                    <a:pt x="0" y="958745"/>
                  </a:cubicBezTo>
                  <a:lnTo>
                    <a:pt x="826702" y="1914"/>
                  </a:lnTo>
                  <a:cubicBezTo>
                    <a:pt x="828616" y="0"/>
                    <a:pt x="830529" y="0"/>
                    <a:pt x="832443" y="0"/>
                  </a:cubicBezTo>
                  <a:cubicBezTo>
                    <a:pt x="834357" y="0"/>
                    <a:pt x="834357" y="3828"/>
                    <a:pt x="834357" y="5741"/>
                  </a:cubicBezTo>
                  <a:lnTo>
                    <a:pt x="568357" y="1161593"/>
                  </a:lnTo>
                  <a:cubicBezTo>
                    <a:pt x="568357" y="1163507"/>
                    <a:pt x="566444" y="1163507"/>
                    <a:pt x="566444" y="1165420"/>
                  </a:cubicBezTo>
                  <a:cubicBezTo>
                    <a:pt x="562617" y="1165420"/>
                    <a:pt x="562617" y="1165420"/>
                    <a:pt x="562617" y="1165420"/>
                  </a:cubicBezTo>
                  <a:close/>
                  <a:moveTo>
                    <a:pt x="9568" y="960659"/>
                  </a:moveTo>
                  <a:lnTo>
                    <a:pt x="558789" y="1155852"/>
                  </a:lnTo>
                  <a:lnTo>
                    <a:pt x="819047" y="22964"/>
                  </a:lnTo>
                  <a:lnTo>
                    <a:pt x="9568" y="96065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83C3423-BAB1-19D1-DF8E-AB49B6CE2206}"/>
                </a:ext>
              </a:extLst>
            </p:cNvPr>
            <p:cNvSpPr/>
            <p:nvPr/>
          </p:nvSpPr>
          <p:spPr>
            <a:xfrm>
              <a:off x="10276315" y="6080214"/>
              <a:ext cx="1351045" cy="1165420"/>
            </a:xfrm>
            <a:custGeom>
              <a:avLst/>
              <a:gdLst>
                <a:gd name="connsiteX0" fmla="*/ 5741 w 1351045"/>
                <a:gd name="connsiteY0" fmla="*/ 1165420 h 1165420"/>
                <a:gd name="connsiteX1" fmla="*/ 1913 w 1351045"/>
                <a:gd name="connsiteY1" fmla="*/ 1163507 h 1165420"/>
                <a:gd name="connsiteX2" fmla="*/ 0 w 1351045"/>
                <a:gd name="connsiteY2" fmla="*/ 1159680 h 1165420"/>
                <a:gd name="connsiteX3" fmla="*/ 265999 w 1351045"/>
                <a:gd name="connsiteY3" fmla="*/ 3828 h 1165420"/>
                <a:gd name="connsiteX4" fmla="*/ 269826 w 1351045"/>
                <a:gd name="connsiteY4" fmla="*/ 0 h 1165420"/>
                <a:gd name="connsiteX5" fmla="*/ 273654 w 1351045"/>
                <a:gd name="connsiteY5" fmla="*/ 1914 h 1165420"/>
                <a:gd name="connsiteX6" fmla="*/ 1349132 w 1351045"/>
                <a:gd name="connsiteY6" fmla="*/ 1041032 h 1165420"/>
                <a:gd name="connsiteX7" fmla="*/ 1351045 w 1351045"/>
                <a:gd name="connsiteY7" fmla="*/ 1044860 h 1165420"/>
                <a:gd name="connsiteX8" fmla="*/ 1347218 w 1351045"/>
                <a:gd name="connsiteY8" fmla="*/ 1048687 h 1165420"/>
                <a:gd name="connsiteX9" fmla="*/ 5741 w 1351045"/>
                <a:gd name="connsiteY9" fmla="*/ 1165420 h 1165420"/>
                <a:gd name="connsiteX10" fmla="*/ 5741 w 1351045"/>
                <a:gd name="connsiteY10" fmla="*/ 1165420 h 1165420"/>
                <a:gd name="connsiteX11" fmla="*/ 273654 w 1351045"/>
                <a:gd name="connsiteY11" fmla="*/ 13396 h 1165420"/>
                <a:gd name="connsiteX12" fmla="*/ 11482 w 1351045"/>
                <a:gd name="connsiteY12" fmla="*/ 1155852 h 1165420"/>
                <a:gd name="connsiteX13" fmla="*/ 1337650 w 1351045"/>
                <a:gd name="connsiteY13" fmla="*/ 1039119 h 1165420"/>
                <a:gd name="connsiteX14" fmla="*/ 273654 w 1351045"/>
                <a:gd name="connsiteY14" fmla="*/ 13396 h 11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1045" h="1165420">
                  <a:moveTo>
                    <a:pt x="5741" y="1165420"/>
                  </a:moveTo>
                  <a:cubicBezTo>
                    <a:pt x="3827" y="1165420"/>
                    <a:pt x="3827" y="1165420"/>
                    <a:pt x="1913" y="1163507"/>
                  </a:cubicBezTo>
                  <a:cubicBezTo>
                    <a:pt x="1913" y="1161593"/>
                    <a:pt x="0" y="1161593"/>
                    <a:pt x="0" y="1159680"/>
                  </a:cubicBezTo>
                  <a:lnTo>
                    <a:pt x="265999" y="3828"/>
                  </a:lnTo>
                  <a:cubicBezTo>
                    <a:pt x="265999" y="1914"/>
                    <a:pt x="267913" y="1914"/>
                    <a:pt x="269826" y="0"/>
                  </a:cubicBezTo>
                  <a:cubicBezTo>
                    <a:pt x="271740" y="0"/>
                    <a:pt x="273654" y="0"/>
                    <a:pt x="273654" y="1914"/>
                  </a:cubicBezTo>
                  <a:lnTo>
                    <a:pt x="1349132" y="1041032"/>
                  </a:lnTo>
                  <a:cubicBezTo>
                    <a:pt x="1351045" y="1042946"/>
                    <a:pt x="1351045" y="1044860"/>
                    <a:pt x="1351045" y="1044860"/>
                  </a:cubicBezTo>
                  <a:cubicBezTo>
                    <a:pt x="1351045" y="1046774"/>
                    <a:pt x="1349132" y="1046774"/>
                    <a:pt x="1347218" y="1048687"/>
                  </a:cubicBezTo>
                  <a:lnTo>
                    <a:pt x="5741" y="1165420"/>
                  </a:lnTo>
                  <a:cubicBezTo>
                    <a:pt x="5741" y="1165420"/>
                    <a:pt x="5741" y="1165420"/>
                    <a:pt x="5741" y="1165420"/>
                  </a:cubicBezTo>
                  <a:close/>
                  <a:moveTo>
                    <a:pt x="273654" y="13396"/>
                  </a:moveTo>
                  <a:lnTo>
                    <a:pt x="11482" y="1155852"/>
                  </a:lnTo>
                  <a:lnTo>
                    <a:pt x="1337650" y="1039119"/>
                  </a:lnTo>
                  <a:lnTo>
                    <a:pt x="273654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237BF7F-1FD9-1AC5-82C4-B2D72EC9B6CD}"/>
                </a:ext>
              </a:extLst>
            </p:cNvPr>
            <p:cNvSpPr/>
            <p:nvPr/>
          </p:nvSpPr>
          <p:spPr>
            <a:xfrm>
              <a:off x="10540879" y="5054491"/>
              <a:ext cx="1122841" cy="1035291"/>
            </a:xfrm>
            <a:custGeom>
              <a:avLst/>
              <a:gdLst>
                <a:gd name="connsiteX0" fmla="*/ 5262 w 1122841"/>
                <a:gd name="connsiteY0" fmla="*/ 1035291 h 1035291"/>
                <a:gd name="connsiteX1" fmla="*/ 1435 w 1122841"/>
                <a:gd name="connsiteY1" fmla="*/ 1033378 h 1035291"/>
                <a:gd name="connsiteX2" fmla="*/ 1435 w 1122841"/>
                <a:gd name="connsiteY2" fmla="*/ 1027637 h 1035291"/>
                <a:gd name="connsiteX3" fmla="*/ 525779 w 1122841"/>
                <a:gd name="connsiteY3" fmla="*/ 1914 h 1035291"/>
                <a:gd name="connsiteX4" fmla="*/ 529606 w 1122841"/>
                <a:gd name="connsiteY4" fmla="*/ 0 h 1035291"/>
                <a:gd name="connsiteX5" fmla="*/ 533433 w 1122841"/>
                <a:gd name="connsiteY5" fmla="*/ 0 h 1035291"/>
                <a:gd name="connsiteX6" fmla="*/ 1120928 w 1122841"/>
                <a:gd name="connsiteY6" fmla="*/ 451624 h 1035291"/>
                <a:gd name="connsiteX7" fmla="*/ 1122842 w 1122841"/>
                <a:gd name="connsiteY7" fmla="*/ 455452 h 1035291"/>
                <a:gd name="connsiteX8" fmla="*/ 1120928 w 1122841"/>
                <a:gd name="connsiteY8" fmla="*/ 459279 h 1035291"/>
                <a:gd name="connsiteX9" fmla="*/ 7176 w 1122841"/>
                <a:gd name="connsiteY9" fmla="*/ 1031464 h 1035291"/>
                <a:gd name="connsiteX10" fmla="*/ 5262 w 1122841"/>
                <a:gd name="connsiteY10" fmla="*/ 1035291 h 1035291"/>
                <a:gd name="connsiteX11" fmla="*/ 533433 w 1122841"/>
                <a:gd name="connsiteY11" fmla="*/ 11482 h 1035291"/>
                <a:gd name="connsiteX12" fmla="*/ 16744 w 1122841"/>
                <a:gd name="connsiteY12" fmla="*/ 1019982 h 1035291"/>
                <a:gd name="connsiteX13" fmla="*/ 1111360 w 1122841"/>
                <a:gd name="connsiteY13" fmla="*/ 457366 h 1035291"/>
                <a:gd name="connsiteX14" fmla="*/ 533433 w 1122841"/>
                <a:gd name="connsiteY14" fmla="*/ 11482 h 103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22841" h="1035291">
                  <a:moveTo>
                    <a:pt x="5262" y="1035291"/>
                  </a:moveTo>
                  <a:cubicBezTo>
                    <a:pt x="3349" y="1035291"/>
                    <a:pt x="3349" y="1035291"/>
                    <a:pt x="1435" y="1033378"/>
                  </a:cubicBezTo>
                  <a:cubicBezTo>
                    <a:pt x="-478" y="1031464"/>
                    <a:pt x="-478" y="1029551"/>
                    <a:pt x="1435" y="1027637"/>
                  </a:cubicBezTo>
                  <a:lnTo>
                    <a:pt x="525779" y="1914"/>
                  </a:lnTo>
                  <a:cubicBezTo>
                    <a:pt x="525779" y="0"/>
                    <a:pt x="527693" y="0"/>
                    <a:pt x="529606" y="0"/>
                  </a:cubicBezTo>
                  <a:cubicBezTo>
                    <a:pt x="531519" y="0"/>
                    <a:pt x="531519" y="0"/>
                    <a:pt x="533433" y="0"/>
                  </a:cubicBezTo>
                  <a:lnTo>
                    <a:pt x="1120928" y="451624"/>
                  </a:lnTo>
                  <a:cubicBezTo>
                    <a:pt x="1122842" y="451624"/>
                    <a:pt x="1122842" y="453538"/>
                    <a:pt x="1122842" y="455452"/>
                  </a:cubicBezTo>
                  <a:cubicBezTo>
                    <a:pt x="1122842" y="457366"/>
                    <a:pt x="1120928" y="459279"/>
                    <a:pt x="1120928" y="459279"/>
                  </a:cubicBezTo>
                  <a:lnTo>
                    <a:pt x="7176" y="1031464"/>
                  </a:lnTo>
                  <a:cubicBezTo>
                    <a:pt x="7176" y="1035291"/>
                    <a:pt x="7176" y="1035291"/>
                    <a:pt x="5262" y="1035291"/>
                  </a:cubicBezTo>
                  <a:close/>
                  <a:moveTo>
                    <a:pt x="533433" y="11482"/>
                  </a:moveTo>
                  <a:lnTo>
                    <a:pt x="16744" y="1019982"/>
                  </a:lnTo>
                  <a:lnTo>
                    <a:pt x="1111360" y="457366"/>
                  </a:lnTo>
                  <a:lnTo>
                    <a:pt x="533433" y="1148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448FD04-1E86-B198-3A4C-2974F522C39F}"/>
                </a:ext>
              </a:extLst>
            </p:cNvPr>
            <p:cNvSpPr/>
            <p:nvPr/>
          </p:nvSpPr>
          <p:spPr>
            <a:xfrm>
              <a:off x="10540401" y="5619021"/>
              <a:ext cx="1548152" cy="1507966"/>
            </a:xfrm>
            <a:custGeom>
              <a:avLst/>
              <a:gdLst>
                <a:gd name="connsiteX0" fmla="*/ 1081219 w 1548152"/>
                <a:gd name="connsiteY0" fmla="*/ 1507966 h 1507966"/>
                <a:gd name="connsiteX1" fmla="*/ 1077392 w 1548152"/>
                <a:gd name="connsiteY1" fmla="*/ 1506053 h 1507966"/>
                <a:gd name="connsiteX2" fmla="*/ 1914 w 1548152"/>
                <a:gd name="connsiteY2" fmla="*/ 466934 h 1507966"/>
                <a:gd name="connsiteX3" fmla="*/ 0 w 1548152"/>
                <a:gd name="connsiteY3" fmla="*/ 463107 h 1507966"/>
                <a:gd name="connsiteX4" fmla="*/ 3828 w 1548152"/>
                <a:gd name="connsiteY4" fmla="*/ 459279 h 1507966"/>
                <a:gd name="connsiteX5" fmla="*/ 1542412 w 1548152"/>
                <a:gd name="connsiteY5" fmla="*/ 0 h 1507966"/>
                <a:gd name="connsiteX6" fmla="*/ 1546239 w 1548152"/>
                <a:gd name="connsiteY6" fmla="*/ 1914 h 1507966"/>
                <a:gd name="connsiteX7" fmla="*/ 1548153 w 1548152"/>
                <a:gd name="connsiteY7" fmla="*/ 5741 h 1507966"/>
                <a:gd name="connsiteX8" fmla="*/ 1085047 w 1548152"/>
                <a:gd name="connsiteY8" fmla="*/ 1504139 h 1507966"/>
                <a:gd name="connsiteX9" fmla="*/ 1081219 w 1548152"/>
                <a:gd name="connsiteY9" fmla="*/ 1507966 h 1507966"/>
                <a:gd name="connsiteX10" fmla="*/ 1081219 w 1548152"/>
                <a:gd name="connsiteY10" fmla="*/ 1507966 h 1507966"/>
                <a:gd name="connsiteX11" fmla="*/ 15309 w 1548152"/>
                <a:gd name="connsiteY11" fmla="*/ 466934 h 1507966"/>
                <a:gd name="connsiteX12" fmla="*/ 1079306 w 1548152"/>
                <a:gd name="connsiteY12" fmla="*/ 1494570 h 1507966"/>
                <a:gd name="connsiteX13" fmla="*/ 1536671 w 1548152"/>
                <a:gd name="connsiteY13" fmla="*/ 11482 h 1507966"/>
                <a:gd name="connsiteX14" fmla="*/ 15309 w 1548152"/>
                <a:gd name="connsiteY14" fmla="*/ 466934 h 150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8152" h="1507966">
                  <a:moveTo>
                    <a:pt x="1081219" y="1507966"/>
                  </a:moveTo>
                  <a:cubicBezTo>
                    <a:pt x="1079306" y="1507966"/>
                    <a:pt x="1079306" y="1507966"/>
                    <a:pt x="1077392" y="1506053"/>
                  </a:cubicBezTo>
                  <a:lnTo>
                    <a:pt x="1914" y="466934"/>
                  </a:lnTo>
                  <a:cubicBezTo>
                    <a:pt x="0" y="465020"/>
                    <a:pt x="0" y="465020"/>
                    <a:pt x="0" y="463107"/>
                  </a:cubicBezTo>
                  <a:cubicBezTo>
                    <a:pt x="0" y="461193"/>
                    <a:pt x="1914" y="461193"/>
                    <a:pt x="3828" y="459279"/>
                  </a:cubicBezTo>
                  <a:lnTo>
                    <a:pt x="1542412" y="0"/>
                  </a:lnTo>
                  <a:cubicBezTo>
                    <a:pt x="1544326" y="0"/>
                    <a:pt x="1546239" y="0"/>
                    <a:pt x="1546239" y="1914"/>
                  </a:cubicBezTo>
                  <a:cubicBezTo>
                    <a:pt x="1548153" y="3828"/>
                    <a:pt x="1548153" y="5741"/>
                    <a:pt x="1548153" y="5741"/>
                  </a:cubicBezTo>
                  <a:lnTo>
                    <a:pt x="1085047" y="1504139"/>
                  </a:lnTo>
                  <a:cubicBezTo>
                    <a:pt x="1085047" y="1506053"/>
                    <a:pt x="1085047" y="1507966"/>
                    <a:pt x="1081219" y="1507966"/>
                  </a:cubicBezTo>
                  <a:cubicBezTo>
                    <a:pt x="1083133" y="1507966"/>
                    <a:pt x="1083133" y="1507966"/>
                    <a:pt x="1081219" y="1507966"/>
                  </a:cubicBezTo>
                  <a:close/>
                  <a:moveTo>
                    <a:pt x="15309" y="466934"/>
                  </a:moveTo>
                  <a:lnTo>
                    <a:pt x="1079306" y="1494570"/>
                  </a:lnTo>
                  <a:lnTo>
                    <a:pt x="1536671" y="11482"/>
                  </a:lnTo>
                  <a:lnTo>
                    <a:pt x="15309" y="46693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E1CCCC8-1B15-827A-C022-CEED9A16C5A0}"/>
                </a:ext>
              </a:extLst>
            </p:cNvPr>
            <p:cNvSpPr/>
            <p:nvPr/>
          </p:nvSpPr>
          <p:spPr>
            <a:xfrm>
              <a:off x="10542314" y="5509943"/>
              <a:ext cx="1548152" cy="579839"/>
            </a:xfrm>
            <a:custGeom>
              <a:avLst/>
              <a:gdLst>
                <a:gd name="connsiteX0" fmla="*/ 3827 w 1548152"/>
                <a:gd name="connsiteY0" fmla="*/ 579839 h 579839"/>
                <a:gd name="connsiteX1" fmla="*/ 0 w 1548152"/>
                <a:gd name="connsiteY1" fmla="*/ 577926 h 579839"/>
                <a:gd name="connsiteX2" fmla="*/ 1914 w 1548152"/>
                <a:gd name="connsiteY2" fmla="*/ 572185 h 579839"/>
                <a:gd name="connsiteX3" fmla="*/ 1115665 w 1548152"/>
                <a:gd name="connsiteY3" fmla="*/ 0 h 579839"/>
                <a:gd name="connsiteX4" fmla="*/ 1119493 w 1548152"/>
                <a:gd name="connsiteY4" fmla="*/ 0 h 579839"/>
                <a:gd name="connsiteX5" fmla="*/ 1544325 w 1548152"/>
                <a:gd name="connsiteY5" fmla="*/ 112906 h 579839"/>
                <a:gd name="connsiteX6" fmla="*/ 1548153 w 1548152"/>
                <a:gd name="connsiteY6" fmla="*/ 116734 h 579839"/>
                <a:gd name="connsiteX7" fmla="*/ 1544325 w 1548152"/>
                <a:gd name="connsiteY7" fmla="*/ 120560 h 579839"/>
                <a:gd name="connsiteX8" fmla="*/ 3827 w 1548152"/>
                <a:gd name="connsiteY8" fmla="*/ 579839 h 579839"/>
                <a:gd name="connsiteX9" fmla="*/ 3827 w 1548152"/>
                <a:gd name="connsiteY9" fmla="*/ 579839 h 579839"/>
                <a:gd name="connsiteX10" fmla="*/ 1117579 w 1548152"/>
                <a:gd name="connsiteY10" fmla="*/ 5741 h 579839"/>
                <a:gd name="connsiteX11" fmla="*/ 49755 w 1548152"/>
                <a:gd name="connsiteY11" fmla="*/ 554962 h 579839"/>
                <a:gd name="connsiteX12" fmla="*/ 1525189 w 1548152"/>
                <a:gd name="connsiteY12" fmla="*/ 112906 h 579839"/>
                <a:gd name="connsiteX13" fmla="*/ 1117579 w 1548152"/>
                <a:gd name="connsiteY13" fmla="*/ 5741 h 579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48152" h="579839">
                  <a:moveTo>
                    <a:pt x="3827" y="579839"/>
                  </a:moveTo>
                  <a:cubicBezTo>
                    <a:pt x="1914" y="579839"/>
                    <a:pt x="0" y="577926"/>
                    <a:pt x="0" y="577926"/>
                  </a:cubicBezTo>
                  <a:cubicBezTo>
                    <a:pt x="0" y="576013"/>
                    <a:pt x="0" y="574099"/>
                    <a:pt x="1914" y="572185"/>
                  </a:cubicBezTo>
                  <a:lnTo>
                    <a:pt x="1115665" y="0"/>
                  </a:lnTo>
                  <a:cubicBezTo>
                    <a:pt x="1117579" y="0"/>
                    <a:pt x="1117579" y="0"/>
                    <a:pt x="1119493" y="0"/>
                  </a:cubicBezTo>
                  <a:lnTo>
                    <a:pt x="1544325" y="112906"/>
                  </a:lnTo>
                  <a:cubicBezTo>
                    <a:pt x="1546239" y="112906"/>
                    <a:pt x="1548153" y="114820"/>
                    <a:pt x="1548153" y="116734"/>
                  </a:cubicBezTo>
                  <a:cubicBezTo>
                    <a:pt x="1548153" y="118647"/>
                    <a:pt x="1546239" y="120560"/>
                    <a:pt x="1544325" y="120560"/>
                  </a:cubicBezTo>
                  <a:lnTo>
                    <a:pt x="3827" y="579839"/>
                  </a:lnTo>
                  <a:cubicBezTo>
                    <a:pt x="5741" y="579839"/>
                    <a:pt x="5741" y="579839"/>
                    <a:pt x="3827" y="579839"/>
                  </a:cubicBezTo>
                  <a:close/>
                  <a:moveTo>
                    <a:pt x="1117579" y="5741"/>
                  </a:moveTo>
                  <a:lnTo>
                    <a:pt x="49755" y="554962"/>
                  </a:lnTo>
                  <a:lnTo>
                    <a:pt x="1525189" y="112906"/>
                  </a:lnTo>
                  <a:lnTo>
                    <a:pt x="1117579" y="5741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0B470EC1-8C69-14DE-C47C-1715C24AE2D9}"/>
                </a:ext>
              </a:extLst>
            </p:cNvPr>
            <p:cNvSpPr/>
            <p:nvPr/>
          </p:nvSpPr>
          <p:spPr>
            <a:xfrm>
              <a:off x="3901906" y="5904157"/>
              <a:ext cx="1544325" cy="755896"/>
            </a:xfrm>
            <a:custGeom>
              <a:avLst/>
              <a:gdLst>
                <a:gd name="connsiteX0" fmla="*/ 3827 w 1544325"/>
                <a:gd name="connsiteY0" fmla="*/ 755897 h 755896"/>
                <a:gd name="connsiteX1" fmla="*/ 0 w 1544325"/>
                <a:gd name="connsiteY1" fmla="*/ 752069 h 755896"/>
                <a:gd name="connsiteX2" fmla="*/ 1914 w 1544325"/>
                <a:gd name="connsiteY2" fmla="*/ 746328 h 755896"/>
                <a:gd name="connsiteX3" fmla="*/ 1274499 w 1544325"/>
                <a:gd name="connsiteY3" fmla="*/ 0 h 755896"/>
                <a:gd name="connsiteX4" fmla="*/ 1278327 w 1544325"/>
                <a:gd name="connsiteY4" fmla="*/ 0 h 755896"/>
                <a:gd name="connsiteX5" fmla="*/ 1280240 w 1544325"/>
                <a:gd name="connsiteY5" fmla="*/ 1913 h 755896"/>
                <a:gd name="connsiteX6" fmla="*/ 1544326 w 1544325"/>
                <a:gd name="connsiteY6" fmla="*/ 470760 h 755896"/>
                <a:gd name="connsiteX7" fmla="*/ 1544326 w 1544325"/>
                <a:gd name="connsiteY7" fmla="*/ 474588 h 755896"/>
                <a:gd name="connsiteX8" fmla="*/ 1540498 w 1544325"/>
                <a:gd name="connsiteY8" fmla="*/ 476502 h 755896"/>
                <a:gd name="connsiteX9" fmla="*/ 3827 w 1544325"/>
                <a:gd name="connsiteY9" fmla="*/ 755897 h 755896"/>
                <a:gd name="connsiteX10" fmla="*/ 3827 w 1544325"/>
                <a:gd name="connsiteY10" fmla="*/ 755897 h 755896"/>
                <a:gd name="connsiteX11" fmla="*/ 1276413 w 1544325"/>
                <a:gd name="connsiteY11" fmla="*/ 13395 h 755896"/>
                <a:gd name="connsiteX12" fmla="*/ 28705 w 1544325"/>
                <a:gd name="connsiteY12" fmla="*/ 742501 h 755896"/>
                <a:gd name="connsiteX13" fmla="*/ 1534757 w 1544325"/>
                <a:gd name="connsiteY13" fmla="*/ 470760 h 755896"/>
                <a:gd name="connsiteX14" fmla="*/ 1276413 w 1544325"/>
                <a:gd name="connsiteY14" fmla="*/ 13395 h 755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4325" h="755896">
                  <a:moveTo>
                    <a:pt x="3827" y="755897"/>
                  </a:moveTo>
                  <a:cubicBezTo>
                    <a:pt x="1914" y="755897"/>
                    <a:pt x="0" y="753983"/>
                    <a:pt x="0" y="752069"/>
                  </a:cubicBezTo>
                  <a:cubicBezTo>
                    <a:pt x="0" y="750155"/>
                    <a:pt x="0" y="748242"/>
                    <a:pt x="1914" y="746328"/>
                  </a:cubicBezTo>
                  <a:lnTo>
                    <a:pt x="1274499" y="0"/>
                  </a:lnTo>
                  <a:cubicBezTo>
                    <a:pt x="1276413" y="0"/>
                    <a:pt x="1276413" y="0"/>
                    <a:pt x="1278327" y="0"/>
                  </a:cubicBezTo>
                  <a:cubicBezTo>
                    <a:pt x="1280240" y="0"/>
                    <a:pt x="1280240" y="1913"/>
                    <a:pt x="1280240" y="1913"/>
                  </a:cubicBezTo>
                  <a:lnTo>
                    <a:pt x="1544326" y="470760"/>
                  </a:lnTo>
                  <a:cubicBezTo>
                    <a:pt x="1544326" y="472674"/>
                    <a:pt x="1544326" y="472674"/>
                    <a:pt x="1544326" y="474588"/>
                  </a:cubicBezTo>
                  <a:cubicBezTo>
                    <a:pt x="1544326" y="476502"/>
                    <a:pt x="1542412" y="476502"/>
                    <a:pt x="1540498" y="476502"/>
                  </a:cubicBezTo>
                  <a:lnTo>
                    <a:pt x="3827" y="755897"/>
                  </a:lnTo>
                  <a:cubicBezTo>
                    <a:pt x="3827" y="755897"/>
                    <a:pt x="3827" y="755897"/>
                    <a:pt x="3827" y="755897"/>
                  </a:cubicBezTo>
                  <a:close/>
                  <a:moveTo>
                    <a:pt x="1276413" y="13395"/>
                  </a:moveTo>
                  <a:lnTo>
                    <a:pt x="28705" y="742501"/>
                  </a:lnTo>
                  <a:lnTo>
                    <a:pt x="1534757" y="470760"/>
                  </a:lnTo>
                  <a:lnTo>
                    <a:pt x="1276413" y="1339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143D21D-91A3-FC61-B9D5-190F3A931C9A}"/>
                </a:ext>
              </a:extLst>
            </p:cNvPr>
            <p:cNvSpPr/>
            <p:nvPr/>
          </p:nvSpPr>
          <p:spPr>
            <a:xfrm>
              <a:off x="5174491" y="5751064"/>
              <a:ext cx="795020" cy="633421"/>
            </a:xfrm>
            <a:custGeom>
              <a:avLst/>
              <a:gdLst>
                <a:gd name="connsiteX0" fmla="*/ 267913 w 795020"/>
                <a:gd name="connsiteY0" fmla="*/ 633422 h 633421"/>
                <a:gd name="connsiteX1" fmla="*/ 267913 w 795020"/>
                <a:gd name="connsiteY1" fmla="*/ 633422 h 633421"/>
                <a:gd name="connsiteX2" fmla="*/ 264085 w 795020"/>
                <a:gd name="connsiteY2" fmla="*/ 631509 h 633421"/>
                <a:gd name="connsiteX3" fmla="*/ 0 w 795020"/>
                <a:gd name="connsiteY3" fmla="*/ 162661 h 633421"/>
                <a:gd name="connsiteX4" fmla="*/ 0 w 795020"/>
                <a:gd name="connsiteY4" fmla="*/ 158834 h 633421"/>
                <a:gd name="connsiteX5" fmla="*/ 3827 w 795020"/>
                <a:gd name="connsiteY5" fmla="*/ 156920 h 633421"/>
                <a:gd name="connsiteX6" fmla="*/ 790343 w 795020"/>
                <a:gd name="connsiteY6" fmla="*/ 0 h 633421"/>
                <a:gd name="connsiteX7" fmla="*/ 794170 w 795020"/>
                <a:gd name="connsiteY7" fmla="*/ 1913 h 633421"/>
                <a:gd name="connsiteX8" fmla="*/ 794170 w 795020"/>
                <a:gd name="connsiteY8" fmla="*/ 7655 h 633421"/>
                <a:gd name="connsiteX9" fmla="*/ 271740 w 795020"/>
                <a:gd name="connsiteY9" fmla="*/ 633422 h 633421"/>
                <a:gd name="connsiteX10" fmla="*/ 267913 w 795020"/>
                <a:gd name="connsiteY10" fmla="*/ 633422 h 633421"/>
                <a:gd name="connsiteX11" fmla="*/ 11482 w 795020"/>
                <a:gd name="connsiteY11" fmla="*/ 162661 h 633421"/>
                <a:gd name="connsiteX12" fmla="*/ 267913 w 795020"/>
                <a:gd name="connsiteY12" fmla="*/ 620027 h 633421"/>
                <a:gd name="connsiteX13" fmla="*/ 778861 w 795020"/>
                <a:gd name="connsiteY13" fmla="*/ 9568 h 633421"/>
                <a:gd name="connsiteX14" fmla="*/ 11482 w 795020"/>
                <a:gd name="connsiteY14" fmla="*/ 162661 h 633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95020" h="633421">
                  <a:moveTo>
                    <a:pt x="267913" y="633422"/>
                  </a:moveTo>
                  <a:cubicBezTo>
                    <a:pt x="267913" y="633422"/>
                    <a:pt x="267913" y="633422"/>
                    <a:pt x="267913" y="633422"/>
                  </a:cubicBezTo>
                  <a:cubicBezTo>
                    <a:pt x="265999" y="633422"/>
                    <a:pt x="264085" y="631509"/>
                    <a:pt x="264085" y="631509"/>
                  </a:cubicBezTo>
                  <a:lnTo>
                    <a:pt x="0" y="162661"/>
                  </a:lnTo>
                  <a:cubicBezTo>
                    <a:pt x="0" y="160748"/>
                    <a:pt x="0" y="160748"/>
                    <a:pt x="0" y="158834"/>
                  </a:cubicBezTo>
                  <a:cubicBezTo>
                    <a:pt x="0" y="156920"/>
                    <a:pt x="1914" y="156920"/>
                    <a:pt x="3827" y="156920"/>
                  </a:cubicBezTo>
                  <a:lnTo>
                    <a:pt x="790343" y="0"/>
                  </a:lnTo>
                  <a:cubicBezTo>
                    <a:pt x="792256" y="0"/>
                    <a:pt x="794170" y="0"/>
                    <a:pt x="794170" y="1913"/>
                  </a:cubicBezTo>
                  <a:cubicBezTo>
                    <a:pt x="796084" y="3827"/>
                    <a:pt x="794170" y="5741"/>
                    <a:pt x="794170" y="7655"/>
                  </a:cubicBezTo>
                  <a:lnTo>
                    <a:pt x="271740" y="633422"/>
                  </a:lnTo>
                  <a:cubicBezTo>
                    <a:pt x="271740" y="631509"/>
                    <a:pt x="269826" y="633422"/>
                    <a:pt x="267913" y="633422"/>
                  </a:cubicBezTo>
                  <a:close/>
                  <a:moveTo>
                    <a:pt x="11482" y="162661"/>
                  </a:moveTo>
                  <a:lnTo>
                    <a:pt x="267913" y="620027"/>
                  </a:lnTo>
                  <a:lnTo>
                    <a:pt x="778861" y="9568"/>
                  </a:lnTo>
                  <a:lnTo>
                    <a:pt x="11482" y="162661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47FA276-37E5-ABA6-78A5-F2DAA4CF2578}"/>
                </a:ext>
              </a:extLst>
            </p:cNvPr>
            <p:cNvSpPr/>
            <p:nvPr/>
          </p:nvSpPr>
          <p:spPr>
            <a:xfrm>
              <a:off x="7663415" y="2264371"/>
              <a:ext cx="257181" cy="960658"/>
            </a:xfrm>
            <a:custGeom>
              <a:avLst/>
              <a:gdLst>
                <a:gd name="connsiteX0" fmla="*/ 4578 w 257181"/>
                <a:gd name="connsiteY0" fmla="*/ 960658 h 960658"/>
                <a:gd name="connsiteX1" fmla="*/ 4578 w 257181"/>
                <a:gd name="connsiteY1" fmla="*/ 960658 h 960658"/>
                <a:gd name="connsiteX2" fmla="*/ 751 w 257181"/>
                <a:gd name="connsiteY2" fmla="*/ 954917 h 960658"/>
                <a:gd name="connsiteX3" fmla="*/ 247613 w 257181"/>
                <a:gd name="connsiteY3" fmla="*/ 3827 h 960658"/>
                <a:gd name="connsiteX4" fmla="*/ 253354 w 257181"/>
                <a:gd name="connsiteY4" fmla="*/ 0 h 960658"/>
                <a:gd name="connsiteX5" fmla="*/ 257182 w 257181"/>
                <a:gd name="connsiteY5" fmla="*/ 5741 h 960658"/>
                <a:gd name="connsiteX6" fmla="*/ 10319 w 257181"/>
                <a:gd name="connsiteY6" fmla="*/ 956831 h 960658"/>
                <a:gd name="connsiteX7" fmla="*/ 4578 w 257181"/>
                <a:gd name="connsiteY7" fmla="*/ 960658 h 96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181" h="960658">
                  <a:moveTo>
                    <a:pt x="4578" y="960658"/>
                  </a:moveTo>
                  <a:cubicBezTo>
                    <a:pt x="4578" y="960658"/>
                    <a:pt x="2664" y="960658"/>
                    <a:pt x="4578" y="960658"/>
                  </a:cubicBezTo>
                  <a:cubicBezTo>
                    <a:pt x="751" y="960658"/>
                    <a:pt x="-1163" y="956831"/>
                    <a:pt x="751" y="954917"/>
                  </a:cubicBezTo>
                  <a:lnTo>
                    <a:pt x="247613" y="3827"/>
                  </a:lnTo>
                  <a:cubicBezTo>
                    <a:pt x="247613" y="1914"/>
                    <a:pt x="251441" y="0"/>
                    <a:pt x="253354" y="0"/>
                  </a:cubicBezTo>
                  <a:cubicBezTo>
                    <a:pt x="255268" y="0"/>
                    <a:pt x="257182" y="3827"/>
                    <a:pt x="257182" y="5741"/>
                  </a:cubicBezTo>
                  <a:lnTo>
                    <a:pt x="10319" y="956831"/>
                  </a:lnTo>
                  <a:cubicBezTo>
                    <a:pt x="8405" y="960658"/>
                    <a:pt x="6492" y="960658"/>
                    <a:pt x="4578" y="960658"/>
                  </a:cubicBez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8A3943A-D203-9369-AC70-0D488E2811ED}"/>
                </a:ext>
              </a:extLst>
            </p:cNvPr>
            <p:cNvSpPr/>
            <p:nvPr/>
          </p:nvSpPr>
          <p:spPr>
            <a:xfrm>
              <a:off x="7664166" y="2266285"/>
              <a:ext cx="1293635" cy="958744"/>
            </a:xfrm>
            <a:custGeom>
              <a:avLst/>
              <a:gdLst>
                <a:gd name="connsiteX0" fmla="*/ 3827 w 1293635"/>
                <a:gd name="connsiteY0" fmla="*/ 958745 h 958744"/>
                <a:gd name="connsiteX1" fmla="*/ 1914 w 1293635"/>
                <a:gd name="connsiteY1" fmla="*/ 956831 h 958744"/>
                <a:gd name="connsiteX2" fmla="*/ 0 w 1293635"/>
                <a:gd name="connsiteY2" fmla="*/ 953004 h 958744"/>
                <a:gd name="connsiteX3" fmla="*/ 246863 w 1293635"/>
                <a:gd name="connsiteY3" fmla="*/ 1913 h 958744"/>
                <a:gd name="connsiteX4" fmla="*/ 248776 w 1293635"/>
                <a:gd name="connsiteY4" fmla="*/ 0 h 958744"/>
                <a:gd name="connsiteX5" fmla="*/ 252603 w 1293635"/>
                <a:gd name="connsiteY5" fmla="*/ 0 h 958744"/>
                <a:gd name="connsiteX6" fmla="*/ 1289809 w 1293635"/>
                <a:gd name="connsiteY6" fmla="*/ 311927 h 958744"/>
                <a:gd name="connsiteX7" fmla="*/ 1293636 w 1293635"/>
                <a:gd name="connsiteY7" fmla="*/ 315754 h 958744"/>
                <a:gd name="connsiteX8" fmla="*/ 1291722 w 1293635"/>
                <a:gd name="connsiteY8" fmla="*/ 319582 h 958744"/>
                <a:gd name="connsiteX9" fmla="*/ 7655 w 1293635"/>
                <a:gd name="connsiteY9" fmla="*/ 958745 h 958744"/>
                <a:gd name="connsiteX10" fmla="*/ 3827 w 1293635"/>
                <a:gd name="connsiteY10" fmla="*/ 958745 h 958744"/>
                <a:gd name="connsiteX11" fmla="*/ 254517 w 1293635"/>
                <a:gd name="connsiteY11" fmla="*/ 9568 h 958744"/>
                <a:gd name="connsiteX12" fmla="*/ 11482 w 1293635"/>
                <a:gd name="connsiteY12" fmla="*/ 947263 h 958744"/>
                <a:gd name="connsiteX13" fmla="*/ 1276413 w 1293635"/>
                <a:gd name="connsiteY13" fmla="*/ 317668 h 958744"/>
                <a:gd name="connsiteX14" fmla="*/ 254517 w 1293635"/>
                <a:gd name="connsiteY14" fmla="*/ 9568 h 958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93635" h="958744">
                  <a:moveTo>
                    <a:pt x="3827" y="958745"/>
                  </a:moveTo>
                  <a:cubicBezTo>
                    <a:pt x="1914" y="958745"/>
                    <a:pt x="1914" y="958745"/>
                    <a:pt x="1914" y="956831"/>
                  </a:cubicBezTo>
                  <a:cubicBezTo>
                    <a:pt x="0" y="954917"/>
                    <a:pt x="0" y="953004"/>
                    <a:pt x="0" y="953004"/>
                  </a:cubicBezTo>
                  <a:lnTo>
                    <a:pt x="246863" y="1913"/>
                  </a:lnTo>
                  <a:cubicBezTo>
                    <a:pt x="246863" y="0"/>
                    <a:pt x="248776" y="0"/>
                    <a:pt x="248776" y="0"/>
                  </a:cubicBezTo>
                  <a:cubicBezTo>
                    <a:pt x="250690" y="0"/>
                    <a:pt x="250690" y="0"/>
                    <a:pt x="252603" y="0"/>
                  </a:cubicBezTo>
                  <a:lnTo>
                    <a:pt x="1289809" y="311927"/>
                  </a:lnTo>
                  <a:cubicBezTo>
                    <a:pt x="1291722" y="311927"/>
                    <a:pt x="1293636" y="313841"/>
                    <a:pt x="1293636" y="315754"/>
                  </a:cubicBezTo>
                  <a:cubicBezTo>
                    <a:pt x="1293636" y="317668"/>
                    <a:pt x="1293636" y="319582"/>
                    <a:pt x="1291722" y="319582"/>
                  </a:cubicBezTo>
                  <a:lnTo>
                    <a:pt x="7655" y="958745"/>
                  </a:lnTo>
                  <a:cubicBezTo>
                    <a:pt x="5741" y="958745"/>
                    <a:pt x="3827" y="958745"/>
                    <a:pt x="3827" y="958745"/>
                  </a:cubicBezTo>
                  <a:close/>
                  <a:moveTo>
                    <a:pt x="254517" y="9568"/>
                  </a:moveTo>
                  <a:lnTo>
                    <a:pt x="11482" y="947263"/>
                  </a:lnTo>
                  <a:lnTo>
                    <a:pt x="1276413" y="317668"/>
                  </a:lnTo>
                  <a:lnTo>
                    <a:pt x="254517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7DE204AA-A579-2A8F-85A4-32E207A2591D}"/>
                </a:ext>
              </a:extLst>
            </p:cNvPr>
            <p:cNvSpPr/>
            <p:nvPr/>
          </p:nvSpPr>
          <p:spPr>
            <a:xfrm>
              <a:off x="7664166" y="3215940"/>
              <a:ext cx="1515620" cy="1218524"/>
            </a:xfrm>
            <a:custGeom>
              <a:avLst/>
              <a:gdLst>
                <a:gd name="connsiteX0" fmla="*/ 369337 w 1515620"/>
                <a:gd name="connsiteY0" fmla="*/ 1218524 h 1218524"/>
                <a:gd name="connsiteX1" fmla="*/ 365510 w 1515620"/>
                <a:gd name="connsiteY1" fmla="*/ 1214697 h 1218524"/>
                <a:gd name="connsiteX2" fmla="*/ 0 w 1515620"/>
                <a:gd name="connsiteY2" fmla="*/ 7176 h 1218524"/>
                <a:gd name="connsiteX3" fmla="*/ 1914 w 1515620"/>
                <a:gd name="connsiteY3" fmla="*/ 1435 h 1218524"/>
                <a:gd name="connsiteX4" fmla="*/ 7655 w 1515620"/>
                <a:gd name="connsiteY4" fmla="*/ 1435 h 1218524"/>
                <a:gd name="connsiteX5" fmla="*/ 1513707 w 1515620"/>
                <a:gd name="connsiteY5" fmla="*/ 1076914 h 1218524"/>
                <a:gd name="connsiteX6" fmla="*/ 1515621 w 1515620"/>
                <a:gd name="connsiteY6" fmla="*/ 1080741 h 1218524"/>
                <a:gd name="connsiteX7" fmla="*/ 1511794 w 1515620"/>
                <a:gd name="connsiteY7" fmla="*/ 1084568 h 1218524"/>
                <a:gd name="connsiteX8" fmla="*/ 369337 w 1515620"/>
                <a:gd name="connsiteY8" fmla="*/ 1218524 h 1218524"/>
                <a:gd name="connsiteX9" fmla="*/ 369337 w 1515620"/>
                <a:gd name="connsiteY9" fmla="*/ 1218524 h 1218524"/>
                <a:gd name="connsiteX10" fmla="*/ 11482 w 1515620"/>
                <a:gd name="connsiteY10" fmla="*/ 16745 h 1218524"/>
                <a:gd name="connsiteX11" fmla="*/ 373164 w 1515620"/>
                <a:gd name="connsiteY11" fmla="*/ 1208956 h 1218524"/>
                <a:gd name="connsiteX12" fmla="*/ 1498398 w 1515620"/>
                <a:gd name="connsiteY12" fmla="*/ 1078827 h 1218524"/>
                <a:gd name="connsiteX13" fmla="*/ 11482 w 1515620"/>
                <a:gd name="connsiteY13" fmla="*/ 16745 h 121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5620" h="1218524">
                  <a:moveTo>
                    <a:pt x="369337" y="1218524"/>
                  </a:moveTo>
                  <a:cubicBezTo>
                    <a:pt x="367423" y="1218524"/>
                    <a:pt x="365510" y="1216611"/>
                    <a:pt x="365510" y="1214697"/>
                  </a:cubicBezTo>
                  <a:lnTo>
                    <a:pt x="0" y="7176"/>
                  </a:lnTo>
                  <a:cubicBezTo>
                    <a:pt x="0" y="5263"/>
                    <a:pt x="0" y="3349"/>
                    <a:pt x="1914" y="1435"/>
                  </a:cubicBezTo>
                  <a:cubicBezTo>
                    <a:pt x="3827" y="-478"/>
                    <a:pt x="5741" y="-478"/>
                    <a:pt x="7655" y="1435"/>
                  </a:cubicBezTo>
                  <a:lnTo>
                    <a:pt x="1513707" y="1076914"/>
                  </a:lnTo>
                  <a:cubicBezTo>
                    <a:pt x="1515621" y="1078827"/>
                    <a:pt x="1515621" y="1080741"/>
                    <a:pt x="1515621" y="1080741"/>
                  </a:cubicBezTo>
                  <a:cubicBezTo>
                    <a:pt x="1515621" y="1082654"/>
                    <a:pt x="1513707" y="1084568"/>
                    <a:pt x="1511794" y="1084568"/>
                  </a:cubicBezTo>
                  <a:lnTo>
                    <a:pt x="369337" y="1218524"/>
                  </a:lnTo>
                  <a:cubicBezTo>
                    <a:pt x="369337" y="1218524"/>
                    <a:pt x="369337" y="1218524"/>
                    <a:pt x="369337" y="1218524"/>
                  </a:cubicBezTo>
                  <a:close/>
                  <a:moveTo>
                    <a:pt x="11482" y="16745"/>
                  </a:moveTo>
                  <a:lnTo>
                    <a:pt x="373164" y="1208956"/>
                  </a:lnTo>
                  <a:lnTo>
                    <a:pt x="1498398" y="1078827"/>
                  </a:lnTo>
                  <a:lnTo>
                    <a:pt x="11482" y="1674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3E9CC0F-D6CA-CB9B-2454-0BD5A94ACB6C}"/>
                </a:ext>
              </a:extLst>
            </p:cNvPr>
            <p:cNvSpPr/>
            <p:nvPr/>
          </p:nvSpPr>
          <p:spPr>
            <a:xfrm>
              <a:off x="7664166" y="2580125"/>
              <a:ext cx="1513706" cy="1722296"/>
            </a:xfrm>
            <a:custGeom>
              <a:avLst/>
              <a:gdLst>
                <a:gd name="connsiteX0" fmla="*/ 1509880 w 1513706"/>
                <a:gd name="connsiteY0" fmla="*/ 1722296 h 1722296"/>
                <a:gd name="connsiteX1" fmla="*/ 1507966 w 1513706"/>
                <a:gd name="connsiteY1" fmla="*/ 1722296 h 1722296"/>
                <a:gd name="connsiteX2" fmla="*/ 1914 w 1513706"/>
                <a:gd name="connsiteY2" fmla="*/ 646818 h 1722296"/>
                <a:gd name="connsiteX3" fmla="*/ 0 w 1513706"/>
                <a:gd name="connsiteY3" fmla="*/ 642991 h 1722296"/>
                <a:gd name="connsiteX4" fmla="*/ 1914 w 1513706"/>
                <a:gd name="connsiteY4" fmla="*/ 639163 h 1722296"/>
                <a:gd name="connsiteX5" fmla="*/ 1285981 w 1513706"/>
                <a:gd name="connsiteY5" fmla="*/ 0 h 1722296"/>
                <a:gd name="connsiteX6" fmla="*/ 1289809 w 1513706"/>
                <a:gd name="connsiteY6" fmla="*/ 0 h 1722296"/>
                <a:gd name="connsiteX7" fmla="*/ 1291722 w 1513706"/>
                <a:gd name="connsiteY7" fmla="*/ 3827 h 1722296"/>
                <a:gd name="connsiteX8" fmla="*/ 1513707 w 1513706"/>
                <a:gd name="connsiteY8" fmla="*/ 1718469 h 1722296"/>
                <a:gd name="connsiteX9" fmla="*/ 1511794 w 1513706"/>
                <a:gd name="connsiteY9" fmla="*/ 1722296 h 1722296"/>
                <a:gd name="connsiteX10" fmla="*/ 1509880 w 1513706"/>
                <a:gd name="connsiteY10" fmla="*/ 1722296 h 1722296"/>
                <a:gd name="connsiteX11" fmla="*/ 11482 w 1513706"/>
                <a:gd name="connsiteY11" fmla="*/ 641077 h 1722296"/>
                <a:gd name="connsiteX12" fmla="*/ 1504139 w 1513706"/>
                <a:gd name="connsiteY12" fmla="*/ 1706987 h 1722296"/>
                <a:gd name="connsiteX13" fmla="*/ 1284067 w 1513706"/>
                <a:gd name="connsiteY13" fmla="*/ 7655 h 1722296"/>
                <a:gd name="connsiteX14" fmla="*/ 11482 w 1513706"/>
                <a:gd name="connsiteY14" fmla="*/ 641077 h 1722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13706" h="1722296">
                  <a:moveTo>
                    <a:pt x="1509880" y="1722296"/>
                  </a:moveTo>
                  <a:cubicBezTo>
                    <a:pt x="1509880" y="1722296"/>
                    <a:pt x="1507966" y="1722296"/>
                    <a:pt x="1507966" y="1722296"/>
                  </a:cubicBezTo>
                  <a:lnTo>
                    <a:pt x="1914" y="646818"/>
                  </a:lnTo>
                  <a:cubicBezTo>
                    <a:pt x="0" y="646818"/>
                    <a:pt x="0" y="644904"/>
                    <a:pt x="0" y="642991"/>
                  </a:cubicBezTo>
                  <a:cubicBezTo>
                    <a:pt x="0" y="641077"/>
                    <a:pt x="1914" y="639163"/>
                    <a:pt x="1914" y="639163"/>
                  </a:cubicBezTo>
                  <a:lnTo>
                    <a:pt x="1285981" y="0"/>
                  </a:lnTo>
                  <a:cubicBezTo>
                    <a:pt x="1287895" y="0"/>
                    <a:pt x="1287895" y="0"/>
                    <a:pt x="1289809" y="0"/>
                  </a:cubicBezTo>
                  <a:cubicBezTo>
                    <a:pt x="1291722" y="0"/>
                    <a:pt x="1291722" y="1914"/>
                    <a:pt x="1291722" y="3827"/>
                  </a:cubicBezTo>
                  <a:lnTo>
                    <a:pt x="1513707" y="1718469"/>
                  </a:lnTo>
                  <a:cubicBezTo>
                    <a:pt x="1513707" y="1720382"/>
                    <a:pt x="1513707" y="1722296"/>
                    <a:pt x="1511794" y="1722296"/>
                  </a:cubicBezTo>
                  <a:cubicBezTo>
                    <a:pt x="1511794" y="1722296"/>
                    <a:pt x="1509880" y="1722296"/>
                    <a:pt x="1509880" y="1722296"/>
                  </a:cubicBezTo>
                  <a:close/>
                  <a:moveTo>
                    <a:pt x="11482" y="641077"/>
                  </a:moveTo>
                  <a:lnTo>
                    <a:pt x="1504139" y="1706987"/>
                  </a:lnTo>
                  <a:lnTo>
                    <a:pt x="1284067" y="7655"/>
                  </a:lnTo>
                  <a:lnTo>
                    <a:pt x="11482" y="64107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60F2704-AD2A-9437-2951-69ABBFBF0E1C}"/>
                </a:ext>
              </a:extLst>
            </p:cNvPr>
            <p:cNvSpPr/>
            <p:nvPr/>
          </p:nvSpPr>
          <p:spPr>
            <a:xfrm>
              <a:off x="7243639" y="4424896"/>
              <a:ext cx="839619" cy="855407"/>
            </a:xfrm>
            <a:custGeom>
              <a:avLst/>
              <a:gdLst>
                <a:gd name="connsiteX0" fmla="*/ 5263 w 839619"/>
                <a:gd name="connsiteY0" fmla="*/ 855407 h 855407"/>
                <a:gd name="connsiteX1" fmla="*/ 1435 w 839619"/>
                <a:gd name="connsiteY1" fmla="*/ 853494 h 855407"/>
                <a:gd name="connsiteX2" fmla="*/ 1435 w 839619"/>
                <a:gd name="connsiteY2" fmla="*/ 847753 h 855407"/>
                <a:gd name="connsiteX3" fmla="*/ 786037 w 839619"/>
                <a:gd name="connsiteY3" fmla="*/ 1914 h 855407"/>
                <a:gd name="connsiteX4" fmla="*/ 789864 w 839619"/>
                <a:gd name="connsiteY4" fmla="*/ 0 h 855407"/>
                <a:gd name="connsiteX5" fmla="*/ 793691 w 839619"/>
                <a:gd name="connsiteY5" fmla="*/ 3828 h 855407"/>
                <a:gd name="connsiteX6" fmla="*/ 839620 w 839619"/>
                <a:gd name="connsiteY6" fmla="*/ 225813 h 855407"/>
                <a:gd name="connsiteX7" fmla="*/ 837706 w 839619"/>
                <a:gd name="connsiteY7" fmla="*/ 229639 h 855407"/>
                <a:gd name="connsiteX8" fmla="*/ 9090 w 839619"/>
                <a:gd name="connsiteY8" fmla="*/ 853494 h 855407"/>
                <a:gd name="connsiteX9" fmla="*/ 5263 w 839619"/>
                <a:gd name="connsiteY9" fmla="*/ 855407 h 855407"/>
                <a:gd name="connsiteX10" fmla="*/ 787950 w 839619"/>
                <a:gd name="connsiteY10" fmla="*/ 13396 h 855407"/>
                <a:gd name="connsiteX11" fmla="*/ 43536 w 839619"/>
                <a:gd name="connsiteY11" fmla="*/ 817134 h 855407"/>
                <a:gd name="connsiteX12" fmla="*/ 831965 w 839619"/>
                <a:gd name="connsiteY12" fmla="*/ 225813 h 855407"/>
                <a:gd name="connsiteX13" fmla="*/ 787950 w 839619"/>
                <a:gd name="connsiteY13" fmla="*/ 13396 h 85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39619" h="855407">
                  <a:moveTo>
                    <a:pt x="5263" y="855407"/>
                  </a:moveTo>
                  <a:cubicBezTo>
                    <a:pt x="3349" y="855407"/>
                    <a:pt x="3349" y="855407"/>
                    <a:pt x="1435" y="853494"/>
                  </a:cubicBezTo>
                  <a:cubicBezTo>
                    <a:pt x="-478" y="851580"/>
                    <a:pt x="-478" y="849666"/>
                    <a:pt x="1435" y="847753"/>
                  </a:cubicBezTo>
                  <a:lnTo>
                    <a:pt x="786037" y="1914"/>
                  </a:lnTo>
                  <a:cubicBezTo>
                    <a:pt x="787950" y="0"/>
                    <a:pt x="787950" y="0"/>
                    <a:pt x="789864" y="0"/>
                  </a:cubicBezTo>
                  <a:cubicBezTo>
                    <a:pt x="791778" y="0"/>
                    <a:pt x="791778" y="1914"/>
                    <a:pt x="793691" y="3828"/>
                  </a:cubicBezTo>
                  <a:lnTo>
                    <a:pt x="839620" y="225813"/>
                  </a:lnTo>
                  <a:cubicBezTo>
                    <a:pt x="839620" y="227726"/>
                    <a:pt x="839620" y="229639"/>
                    <a:pt x="837706" y="229639"/>
                  </a:cubicBezTo>
                  <a:lnTo>
                    <a:pt x="9090" y="853494"/>
                  </a:lnTo>
                  <a:cubicBezTo>
                    <a:pt x="7176" y="855407"/>
                    <a:pt x="7176" y="855407"/>
                    <a:pt x="5263" y="855407"/>
                  </a:cubicBezTo>
                  <a:close/>
                  <a:moveTo>
                    <a:pt x="787950" y="13396"/>
                  </a:moveTo>
                  <a:lnTo>
                    <a:pt x="43536" y="817134"/>
                  </a:lnTo>
                  <a:lnTo>
                    <a:pt x="831965" y="225813"/>
                  </a:lnTo>
                  <a:lnTo>
                    <a:pt x="787950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87321ABB-0C1E-6ECB-8749-DAEC6751037A}"/>
                </a:ext>
              </a:extLst>
            </p:cNvPr>
            <p:cNvSpPr/>
            <p:nvPr/>
          </p:nvSpPr>
          <p:spPr>
            <a:xfrm>
              <a:off x="7245074" y="4647359"/>
              <a:ext cx="1364441" cy="632943"/>
            </a:xfrm>
            <a:custGeom>
              <a:avLst/>
              <a:gdLst>
                <a:gd name="connsiteX0" fmla="*/ 3827 w 1364441"/>
                <a:gd name="connsiteY0" fmla="*/ 632944 h 632943"/>
                <a:gd name="connsiteX1" fmla="*/ 0 w 1364441"/>
                <a:gd name="connsiteY1" fmla="*/ 631030 h 632943"/>
                <a:gd name="connsiteX2" fmla="*/ 1913 w 1364441"/>
                <a:gd name="connsiteY2" fmla="*/ 625289 h 632943"/>
                <a:gd name="connsiteX3" fmla="*/ 832443 w 1364441"/>
                <a:gd name="connsiteY3" fmla="*/ 1435 h 632943"/>
                <a:gd name="connsiteX4" fmla="*/ 838184 w 1364441"/>
                <a:gd name="connsiteY4" fmla="*/ 1435 h 632943"/>
                <a:gd name="connsiteX5" fmla="*/ 1362528 w 1364441"/>
                <a:gd name="connsiteY5" fmla="*/ 395650 h 632943"/>
                <a:gd name="connsiteX6" fmla="*/ 1364441 w 1364441"/>
                <a:gd name="connsiteY6" fmla="*/ 399477 h 632943"/>
                <a:gd name="connsiteX7" fmla="*/ 1360614 w 1364441"/>
                <a:gd name="connsiteY7" fmla="*/ 403304 h 632943"/>
                <a:gd name="connsiteX8" fmla="*/ 3827 w 1364441"/>
                <a:gd name="connsiteY8" fmla="*/ 632944 h 632943"/>
                <a:gd name="connsiteX9" fmla="*/ 3827 w 1364441"/>
                <a:gd name="connsiteY9" fmla="*/ 632944 h 632943"/>
                <a:gd name="connsiteX10" fmla="*/ 834357 w 1364441"/>
                <a:gd name="connsiteY10" fmla="*/ 11004 h 632943"/>
                <a:gd name="connsiteX11" fmla="*/ 21050 w 1364441"/>
                <a:gd name="connsiteY11" fmla="*/ 621462 h 632943"/>
                <a:gd name="connsiteX12" fmla="*/ 1345305 w 1364441"/>
                <a:gd name="connsiteY12" fmla="*/ 397563 h 632943"/>
                <a:gd name="connsiteX13" fmla="*/ 834357 w 1364441"/>
                <a:gd name="connsiteY13" fmla="*/ 11004 h 632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64441" h="632943">
                  <a:moveTo>
                    <a:pt x="3827" y="632944"/>
                  </a:moveTo>
                  <a:cubicBezTo>
                    <a:pt x="1913" y="632944"/>
                    <a:pt x="0" y="631030"/>
                    <a:pt x="0" y="631030"/>
                  </a:cubicBezTo>
                  <a:cubicBezTo>
                    <a:pt x="0" y="629116"/>
                    <a:pt x="0" y="627203"/>
                    <a:pt x="1913" y="625289"/>
                  </a:cubicBezTo>
                  <a:lnTo>
                    <a:pt x="832443" y="1435"/>
                  </a:lnTo>
                  <a:cubicBezTo>
                    <a:pt x="834357" y="-478"/>
                    <a:pt x="836270" y="-478"/>
                    <a:pt x="838184" y="1435"/>
                  </a:cubicBezTo>
                  <a:lnTo>
                    <a:pt x="1362528" y="395650"/>
                  </a:lnTo>
                  <a:cubicBezTo>
                    <a:pt x="1364441" y="397563"/>
                    <a:pt x="1364441" y="399477"/>
                    <a:pt x="1364441" y="399477"/>
                  </a:cubicBezTo>
                  <a:cubicBezTo>
                    <a:pt x="1364441" y="399477"/>
                    <a:pt x="1362528" y="403304"/>
                    <a:pt x="1360614" y="403304"/>
                  </a:cubicBezTo>
                  <a:lnTo>
                    <a:pt x="3827" y="632944"/>
                  </a:lnTo>
                  <a:cubicBezTo>
                    <a:pt x="5741" y="632944"/>
                    <a:pt x="5741" y="632944"/>
                    <a:pt x="3827" y="632944"/>
                  </a:cubicBezTo>
                  <a:close/>
                  <a:moveTo>
                    <a:pt x="834357" y="11004"/>
                  </a:moveTo>
                  <a:lnTo>
                    <a:pt x="21050" y="621462"/>
                  </a:lnTo>
                  <a:lnTo>
                    <a:pt x="1345305" y="397563"/>
                  </a:lnTo>
                  <a:lnTo>
                    <a:pt x="834357" y="1100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E515746-D1EC-9343-B860-C89866D01603}"/>
                </a:ext>
              </a:extLst>
            </p:cNvPr>
            <p:cNvSpPr/>
            <p:nvPr/>
          </p:nvSpPr>
          <p:spPr>
            <a:xfrm>
              <a:off x="7243160" y="5041095"/>
              <a:ext cx="1362527" cy="1425678"/>
            </a:xfrm>
            <a:custGeom>
              <a:avLst/>
              <a:gdLst>
                <a:gd name="connsiteX0" fmla="*/ 1282154 w 1362527"/>
                <a:gd name="connsiteY0" fmla="*/ 1425678 h 1425678"/>
                <a:gd name="connsiteX1" fmla="*/ 1278327 w 1362527"/>
                <a:gd name="connsiteY1" fmla="*/ 1423765 h 1425678"/>
                <a:gd name="connsiteX2" fmla="*/ 1914 w 1362527"/>
                <a:gd name="connsiteY2" fmla="*/ 237294 h 1425678"/>
                <a:gd name="connsiteX3" fmla="*/ 0 w 1362527"/>
                <a:gd name="connsiteY3" fmla="*/ 233466 h 1425678"/>
                <a:gd name="connsiteX4" fmla="*/ 3827 w 1362527"/>
                <a:gd name="connsiteY4" fmla="*/ 229639 h 1425678"/>
                <a:gd name="connsiteX5" fmla="*/ 1356787 w 1362527"/>
                <a:gd name="connsiteY5" fmla="*/ 0 h 1425678"/>
                <a:gd name="connsiteX6" fmla="*/ 1360614 w 1362527"/>
                <a:gd name="connsiteY6" fmla="*/ 1914 h 1425678"/>
                <a:gd name="connsiteX7" fmla="*/ 1362528 w 1362527"/>
                <a:gd name="connsiteY7" fmla="*/ 5741 h 1425678"/>
                <a:gd name="connsiteX8" fmla="*/ 1284068 w 1362527"/>
                <a:gd name="connsiteY8" fmla="*/ 1419937 h 1425678"/>
                <a:gd name="connsiteX9" fmla="*/ 1282154 w 1362527"/>
                <a:gd name="connsiteY9" fmla="*/ 1425678 h 1425678"/>
                <a:gd name="connsiteX10" fmla="*/ 1282154 w 1362527"/>
                <a:gd name="connsiteY10" fmla="*/ 1425678 h 1425678"/>
                <a:gd name="connsiteX11" fmla="*/ 17223 w 1362527"/>
                <a:gd name="connsiteY11" fmla="*/ 237294 h 1425678"/>
                <a:gd name="connsiteX12" fmla="*/ 1278327 w 1362527"/>
                <a:gd name="connsiteY12" fmla="*/ 1410369 h 1425678"/>
                <a:gd name="connsiteX13" fmla="*/ 1354873 w 1362527"/>
                <a:gd name="connsiteY13" fmla="*/ 9568 h 1425678"/>
                <a:gd name="connsiteX14" fmla="*/ 17223 w 1362527"/>
                <a:gd name="connsiteY14" fmla="*/ 237294 h 142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62527" h="1425678">
                  <a:moveTo>
                    <a:pt x="1282154" y="1425678"/>
                  </a:moveTo>
                  <a:cubicBezTo>
                    <a:pt x="1280240" y="1425678"/>
                    <a:pt x="1280240" y="1425678"/>
                    <a:pt x="1278327" y="1423765"/>
                  </a:cubicBezTo>
                  <a:lnTo>
                    <a:pt x="1914" y="237294"/>
                  </a:lnTo>
                  <a:cubicBezTo>
                    <a:pt x="0" y="235380"/>
                    <a:pt x="0" y="233466"/>
                    <a:pt x="0" y="233466"/>
                  </a:cubicBezTo>
                  <a:cubicBezTo>
                    <a:pt x="0" y="231553"/>
                    <a:pt x="1914" y="231553"/>
                    <a:pt x="3827" y="229639"/>
                  </a:cubicBezTo>
                  <a:lnTo>
                    <a:pt x="1356787" y="0"/>
                  </a:lnTo>
                  <a:cubicBezTo>
                    <a:pt x="1358700" y="0"/>
                    <a:pt x="1358700" y="0"/>
                    <a:pt x="1360614" y="1914"/>
                  </a:cubicBezTo>
                  <a:cubicBezTo>
                    <a:pt x="1362528" y="1914"/>
                    <a:pt x="1362528" y="3827"/>
                    <a:pt x="1362528" y="5741"/>
                  </a:cubicBezTo>
                  <a:lnTo>
                    <a:pt x="1284068" y="1419937"/>
                  </a:lnTo>
                  <a:cubicBezTo>
                    <a:pt x="1285981" y="1421851"/>
                    <a:pt x="1285981" y="1423765"/>
                    <a:pt x="1282154" y="1425678"/>
                  </a:cubicBezTo>
                  <a:cubicBezTo>
                    <a:pt x="1284068" y="1425678"/>
                    <a:pt x="1282154" y="1425678"/>
                    <a:pt x="1282154" y="1425678"/>
                  </a:cubicBezTo>
                  <a:close/>
                  <a:moveTo>
                    <a:pt x="17223" y="237294"/>
                  </a:moveTo>
                  <a:lnTo>
                    <a:pt x="1278327" y="1410369"/>
                  </a:lnTo>
                  <a:lnTo>
                    <a:pt x="1354873" y="9568"/>
                  </a:lnTo>
                  <a:lnTo>
                    <a:pt x="17223" y="23729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D8F262C-3251-676C-EE33-E09966910513}"/>
                </a:ext>
              </a:extLst>
            </p:cNvPr>
            <p:cNvSpPr/>
            <p:nvPr/>
          </p:nvSpPr>
          <p:spPr>
            <a:xfrm>
              <a:off x="11066658" y="3144656"/>
              <a:ext cx="1569203" cy="1917489"/>
            </a:xfrm>
            <a:custGeom>
              <a:avLst/>
              <a:gdLst>
                <a:gd name="connsiteX0" fmla="*/ 1565376 w 1569203"/>
                <a:gd name="connsiteY0" fmla="*/ 926212 h 1917489"/>
                <a:gd name="connsiteX1" fmla="*/ 13396 w 1569203"/>
                <a:gd name="connsiteY1" fmla="*/ 1904094 h 1917489"/>
                <a:gd name="connsiteX2" fmla="*/ 514775 w 1569203"/>
                <a:gd name="connsiteY2" fmla="*/ 9568 h 1917489"/>
                <a:gd name="connsiteX3" fmla="*/ 1569203 w 1569203"/>
                <a:gd name="connsiteY3" fmla="*/ 455452 h 1917489"/>
                <a:gd name="connsiteX4" fmla="*/ 1569203 w 1569203"/>
                <a:gd name="connsiteY4" fmla="*/ 445883 h 1917489"/>
                <a:gd name="connsiteX5" fmla="*/ 512861 w 1569203"/>
                <a:gd name="connsiteY5" fmla="*/ 0 h 1917489"/>
                <a:gd name="connsiteX6" fmla="*/ 509034 w 1569203"/>
                <a:gd name="connsiteY6" fmla="*/ 0 h 1917489"/>
                <a:gd name="connsiteX7" fmla="*/ 507121 w 1569203"/>
                <a:gd name="connsiteY7" fmla="*/ 3827 h 1917489"/>
                <a:gd name="connsiteX8" fmla="*/ 0 w 1569203"/>
                <a:gd name="connsiteY8" fmla="*/ 1913662 h 1917489"/>
                <a:gd name="connsiteX9" fmla="*/ 1914 w 1569203"/>
                <a:gd name="connsiteY9" fmla="*/ 1917490 h 1917489"/>
                <a:gd name="connsiteX10" fmla="*/ 3828 w 1569203"/>
                <a:gd name="connsiteY10" fmla="*/ 1917490 h 1917489"/>
                <a:gd name="connsiteX11" fmla="*/ 5741 w 1569203"/>
                <a:gd name="connsiteY11" fmla="*/ 1917490 h 1917489"/>
                <a:gd name="connsiteX12" fmla="*/ 1563462 w 1569203"/>
                <a:gd name="connsiteY12" fmla="*/ 935781 h 1917489"/>
                <a:gd name="connsiteX13" fmla="*/ 1565376 w 1569203"/>
                <a:gd name="connsiteY13" fmla="*/ 926212 h 1917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69203" h="1917489">
                  <a:moveTo>
                    <a:pt x="1565376" y="926212"/>
                  </a:moveTo>
                  <a:lnTo>
                    <a:pt x="13396" y="1904094"/>
                  </a:lnTo>
                  <a:lnTo>
                    <a:pt x="514775" y="9568"/>
                  </a:lnTo>
                  <a:lnTo>
                    <a:pt x="1569203" y="455452"/>
                  </a:lnTo>
                  <a:lnTo>
                    <a:pt x="1569203" y="445883"/>
                  </a:lnTo>
                  <a:lnTo>
                    <a:pt x="512861" y="0"/>
                  </a:lnTo>
                  <a:cubicBezTo>
                    <a:pt x="510948" y="0"/>
                    <a:pt x="510948" y="0"/>
                    <a:pt x="509034" y="0"/>
                  </a:cubicBezTo>
                  <a:cubicBezTo>
                    <a:pt x="507121" y="0"/>
                    <a:pt x="507121" y="1914"/>
                    <a:pt x="507121" y="3827"/>
                  </a:cubicBezTo>
                  <a:lnTo>
                    <a:pt x="0" y="1913662"/>
                  </a:lnTo>
                  <a:cubicBezTo>
                    <a:pt x="0" y="1915576"/>
                    <a:pt x="0" y="1917490"/>
                    <a:pt x="1914" y="1917490"/>
                  </a:cubicBezTo>
                  <a:cubicBezTo>
                    <a:pt x="1914" y="1917490"/>
                    <a:pt x="3828" y="1917490"/>
                    <a:pt x="3828" y="1917490"/>
                  </a:cubicBezTo>
                  <a:cubicBezTo>
                    <a:pt x="3828" y="1917490"/>
                    <a:pt x="5741" y="1917490"/>
                    <a:pt x="5741" y="1917490"/>
                  </a:cubicBezTo>
                  <a:lnTo>
                    <a:pt x="1563462" y="935781"/>
                  </a:lnTo>
                  <a:lnTo>
                    <a:pt x="1565376" y="92621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17B21B8-6E79-6ADB-2B4F-58BB4D0715BE}"/>
                </a:ext>
              </a:extLst>
            </p:cNvPr>
            <p:cNvSpPr/>
            <p:nvPr/>
          </p:nvSpPr>
          <p:spPr>
            <a:xfrm>
              <a:off x="11066658" y="4070868"/>
              <a:ext cx="1565375" cy="993190"/>
            </a:xfrm>
            <a:custGeom>
              <a:avLst/>
              <a:gdLst>
                <a:gd name="connsiteX0" fmla="*/ 1561549 w 1565375"/>
                <a:gd name="connsiteY0" fmla="*/ 817134 h 993190"/>
                <a:gd name="connsiteX1" fmla="*/ 22964 w 1565375"/>
                <a:gd name="connsiteY1" fmla="*/ 981709 h 993190"/>
                <a:gd name="connsiteX2" fmla="*/ 1565376 w 1565375"/>
                <a:gd name="connsiteY2" fmla="*/ 11482 h 993190"/>
                <a:gd name="connsiteX3" fmla="*/ 1565376 w 1565375"/>
                <a:gd name="connsiteY3" fmla="*/ 0 h 993190"/>
                <a:gd name="connsiteX4" fmla="*/ 1914 w 1565375"/>
                <a:gd name="connsiteY4" fmla="*/ 983622 h 993190"/>
                <a:gd name="connsiteX5" fmla="*/ 0 w 1565375"/>
                <a:gd name="connsiteY5" fmla="*/ 989364 h 993190"/>
                <a:gd name="connsiteX6" fmla="*/ 3828 w 1565375"/>
                <a:gd name="connsiteY6" fmla="*/ 993191 h 993190"/>
                <a:gd name="connsiteX7" fmla="*/ 3828 w 1565375"/>
                <a:gd name="connsiteY7" fmla="*/ 993191 h 993190"/>
                <a:gd name="connsiteX8" fmla="*/ 1559635 w 1565375"/>
                <a:gd name="connsiteY8" fmla="*/ 826702 h 993190"/>
                <a:gd name="connsiteX9" fmla="*/ 1561549 w 1565375"/>
                <a:gd name="connsiteY9" fmla="*/ 817134 h 993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5375" h="993190">
                  <a:moveTo>
                    <a:pt x="1561549" y="817134"/>
                  </a:moveTo>
                  <a:lnTo>
                    <a:pt x="22964" y="981709"/>
                  </a:lnTo>
                  <a:lnTo>
                    <a:pt x="1565376" y="11482"/>
                  </a:lnTo>
                  <a:lnTo>
                    <a:pt x="1565376" y="0"/>
                  </a:lnTo>
                  <a:lnTo>
                    <a:pt x="1914" y="983622"/>
                  </a:lnTo>
                  <a:cubicBezTo>
                    <a:pt x="0" y="985536"/>
                    <a:pt x="0" y="987450"/>
                    <a:pt x="0" y="989364"/>
                  </a:cubicBezTo>
                  <a:cubicBezTo>
                    <a:pt x="0" y="991277"/>
                    <a:pt x="1914" y="993191"/>
                    <a:pt x="3828" y="993191"/>
                  </a:cubicBezTo>
                  <a:cubicBezTo>
                    <a:pt x="3828" y="993191"/>
                    <a:pt x="3828" y="993191"/>
                    <a:pt x="3828" y="993191"/>
                  </a:cubicBezTo>
                  <a:lnTo>
                    <a:pt x="1559635" y="826702"/>
                  </a:lnTo>
                  <a:lnTo>
                    <a:pt x="1561549" y="81713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F40D83CC-769C-B0DB-2437-A7A5198AF0DC}"/>
                </a:ext>
              </a:extLst>
            </p:cNvPr>
            <p:cNvSpPr/>
            <p:nvPr/>
          </p:nvSpPr>
          <p:spPr>
            <a:xfrm>
              <a:off x="11575692" y="3142742"/>
              <a:ext cx="1062082" cy="457365"/>
            </a:xfrm>
            <a:custGeom>
              <a:avLst/>
              <a:gdLst>
                <a:gd name="connsiteX0" fmla="*/ 1060169 w 1062082"/>
                <a:gd name="connsiteY0" fmla="*/ 445883 h 457365"/>
                <a:gd name="connsiteX1" fmla="*/ 28705 w 1062082"/>
                <a:gd name="connsiteY1" fmla="*/ 11482 h 457365"/>
                <a:gd name="connsiteX2" fmla="*/ 1062083 w 1062082"/>
                <a:gd name="connsiteY2" fmla="*/ 72719 h 457365"/>
                <a:gd name="connsiteX3" fmla="*/ 1062083 w 1062082"/>
                <a:gd name="connsiteY3" fmla="*/ 63151 h 457365"/>
                <a:gd name="connsiteX4" fmla="*/ 3827 w 1062082"/>
                <a:gd name="connsiteY4" fmla="*/ 0 h 457365"/>
                <a:gd name="connsiteX5" fmla="*/ 0 w 1062082"/>
                <a:gd name="connsiteY5" fmla="*/ 3828 h 457365"/>
                <a:gd name="connsiteX6" fmla="*/ 1914 w 1062082"/>
                <a:gd name="connsiteY6" fmla="*/ 9568 h 457365"/>
                <a:gd name="connsiteX7" fmla="*/ 1060169 w 1062082"/>
                <a:gd name="connsiteY7" fmla="*/ 457365 h 457365"/>
                <a:gd name="connsiteX8" fmla="*/ 1060169 w 1062082"/>
                <a:gd name="connsiteY8" fmla="*/ 445883 h 457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2082" h="457365">
                  <a:moveTo>
                    <a:pt x="1060169" y="445883"/>
                  </a:moveTo>
                  <a:lnTo>
                    <a:pt x="28705" y="11482"/>
                  </a:lnTo>
                  <a:lnTo>
                    <a:pt x="1062083" y="72719"/>
                  </a:lnTo>
                  <a:lnTo>
                    <a:pt x="1062083" y="63151"/>
                  </a:lnTo>
                  <a:lnTo>
                    <a:pt x="3827" y="0"/>
                  </a:lnTo>
                  <a:cubicBezTo>
                    <a:pt x="1914" y="0"/>
                    <a:pt x="0" y="1914"/>
                    <a:pt x="0" y="3828"/>
                  </a:cubicBezTo>
                  <a:cubicBezTo>
                    <a:pt x="0" y="5741"/>
                    <a:pt x="0" y="7655"/>
                    <a:pt x="1914" y="9568"/>
                  </a:cubicBezTo>
                  <a:lnTo>
                    <a:pt x="1060169" y="457365"/>
                  </a:lnTo>
                  <a:lnTo>
                    <a:pt x="1060169" y="44588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54A6D51-5562-DE6B-A54A-1C0FC2D68891}"/>
                </a:ext>
              </a:extLst>
            </p:cNvPr>
            <p:cNvSpPr/>
            <p:nvPr/>
          </p:nvSpPr>
          <p:spPr>
            <a:xfrm>
              <a:off x="5437141" y="5745323"/>
              <a:ext cx="1564897" cy="639163"/>
            </a:xfrm>
            <a:custGeom>
              <a:avLst/>
              <a:gdLst>
                <a:gd name="connsiteX0" fmla="*/ 5262 w 1564897"/>
                <a:gd name="connsiteY0" fmla="*/ 639163 h 639163"/>
                <a:gd name="connsiteX1" fmla="*/ 1435 w 1564897"/>
                <a:gd name="connsiteY1" fmla="*/ 637250 h 639163"/>
                <a:gd name="connsiteX2" fmla="*/ 1435 w 1564897"/>
                <a:gd name="connsiteY2" fmla="*/ 631509 h 639163"/>
                <a:gd name="connsiteX3" fmla="*/ 523865 w 1564897"/>
                <a:gd name="connsiteY3" fmla="*/ 5741 h 639163"/>
                <a:gd name="connsiteX4" fmla="*/ 527692 w 1564897"/>
                <a:gd name="connsiteY4" fmla="*/ 3828 h 639163"/>
                <a:gd name="connsiteX5" fmla="*/ 1561070 w 1564897"/>
                <a:gd name="connsiteY5" fmla="*/ 0 h 639163"/>
                <a:gd name="connsiteX6" fmla="*/ 1561070 w 1564897"/>
                <a:gd name="connsiteY6" fmla="*/ 0 h 639163"/>
                <a:gd name="connsiteX7" fmla="*/ 1564898 w 1564897"/>
                <a:gd name="connsiteY7" fmla="*/ 3828 h 639163"/>
                <a:gd name="connsiteX8" fmla="*/ 1562984 w 1564897"/>
                <a:gd name="connsiteY8" fmla="*/ 9568 h 639163"/>
                <a:gd name="connsiteX9" fmla="*/ 5262 w 1564897"/>
                <a:gd name="connsiteY9" fmla="*/ 639163 h 639163"/>
                <a:gd name="connsiteX10" fmla="*/ 5262 w 1564897"/>
                <a:gd name="connsiteY10" fmla="*/ 639163 h 639163"/>
                <a:gd name="connsiteX11" fmla="*/ 531520 w 1564897"/>
                <a:gd name="connsiteY11" fmla="*/ 13396 h 639163"/>
                <a:gd name="connsiteX12" fmla="*/ 20572 w 1564897"/>
                <a:gd name="connsiteY12" fmla="*/ 623854 h 639163"/>
                <a:gd name="connsiteX13" fmla="*/ 1538106 w 1564897"/>
                <a:gd name="connsiteY13" fmla="*/ 11482 h 639163"/>
                <a:gd name="connsiteX14" fmla="*/ 531520 w 1564897"/>
                <a:gd name="connsiteY14" fmla="*/ 13396 h 63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64897" h="639163">
                  <a:moveTo>
                    <a:pt x="5262" y="639163"/>
                  </a:moveTo>
                  <a:cubicBezTo>
                    <a:pt x="3349" y="639163"/>
                    <a:pt x="3349" y="639163"/>
                    <a:pt x="1435" y="637250"/>
                  </a:cubicBezTo>
                  <a:cubicBezTo>
                    <a:pt x="-478" y="635336"/>
                    <a:pt x="-478" y="633422"/>
                    <a:pt x="1435" y="631509"/>
                  </a:cubicBezTo>
                  <a:lnTo>
                    <a:pt x="523865" y="5741"/>
                  </a:lnTo>
                  <a:cubicBezTo>
                    <a:pt x="523865" y="3828"/>
                    <a:pt x="525779" y="3828"/>
                    <a:pt x="527692" y="3828"/>
                  </a:cubicBezTo>
                  <a:lnTo>
                    <a:pt x="1561070" y="0"/>
                  </a:lnTo>
                  <a:cubicBezTo>
                    <a:pt x="1561070" y="0"/>
                    <a:pt x="1561070" y="0"/>
                    <a:pt x="1561070" y="0"/>
                  </a:cubicBezTo>
                  <a:cubicBezTo>
                    <a:pt x="1562984" y="0"/>
                    <a:pt x="1564898" y="1914"/>
                    <a:pt x="1564898" y="3828"/>
                  </a:cubicBezTo>
                  <a:cubicBezTo>
                    <a:pt x="1564898" y="5741"/>
                    <a:pt x="1564898" y="7655"/>
                    <a:pt x="1562984" y="9568"/>
                  </a:cubicBezTo>
                  <a:lnTo>
                    <a:pt x="5262" y="639163"/>
                  </a:lnTo>
                  <a:cubicBezTo>
                    <a:pt x="7176" y="639163"/>
                    <a:pt x="7176" y="639163"/>
                    <a:pt x="5262" y="639163"/>
                  </a:cubicBezTo>
                  <a:close/>
                  <a:moveTo>
                    <a:pt x="531520" y="13396"/>
                  </a:moveTo>
                  <a:lnTo>
                    <a:pt x="20572" y="623854"/>
                  </a:lnTo>
                  <a:lnTo>
                    <a:pt x="1538106" y="11482"/>
                  </a:lnTo>
                  <a:lnTo>
                    <a:pt x="531520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E52998F-884D-AF17-97CD-E763F9CCB82C}"/>
                </a:ext>
              </a:extLst>
            </p:cNvPr>
            <p:cNvSpPr/>
            <p:nvPr/>
          </p:nvSpPr>
          <p:spPr>
            <a:xfrm>
              <a:off x="5438577" y="5747237"/>
              <a:ext cx="1563462" cy="1657231"/>
            </a:xfrm>
            <a:custGeom>
              <a:avLst/>
              <a:gdLst>
                <a:gd name="connsiteX0" fmla="*/ 1263017 w 1563462"/>
                <a:gd name="connsiteY0" fmla="*/ 1657232 h 1657231"/>
                <a:gd name="connsiteX1" fmla="*/ 1261104 w 1563462"/>
                <a:gd name="connsiteY1" fmla="*/ 1655318 h 1657231"/>
                <a:gd name="connsiteX2" fmla="*/ 1914 w 1563462"/>
                <a:gd name="connsiteY2" fmla="*/ 635336 h 1657231"/>
                <a:gd name="connsiteX3" fmla="*/ 0 w 1563462"/>
                <a:gd name="connsiteY3" fmla="*/ 631509 h 1657231"/>
                <a:gd name="connsiteX4" fmla="*/ 1914 w 1563462"/>
                <a:gd name="connsiteY4" fmla="*/ 627681 h 1657231"/>
                <a:gd name="connsiteX5" fmla="*/ 1557721 w 1563462"/>
                <a:gd name="connsiteY5" fmla="*/ 0 h 1657231"/>
                <a:gd name="connsiteX6" fmla="*/ 1561549 w 1563462"/>
                <a:gd name="connsiteY6" fmla="*/ 0 h 1657231"/>
                <a:gd name="connsiteX7" fmla="*/ 1563462 w 1563462"/>
                <a:gd name="connsiteY7" fmla="*/ 3828 h 1657231"/>
                <a:gd name="connsiteX8" fmla="*/ 1264931 w 1563462"/>
                <a:gd name="connsiteY8" fmla="*/ 1653404 h 1657231"/>
                <a:gd name="connsiteX9" fmla="*/ 1263017 w 1563462"/>
                <a:gd name="connsiteY9" fmla="*/ 1657232 h 1657231"/>
                <a:gd name="connsiteX10" fmla="*/ 1263017 w 1563462"/>
                <a:gd name="connsiteY10" fmla="*/ 1657232 h 1657231"/>
                <a:gd name="connsiteX11" fmla="*/ 13396 w 1563462"/>
                <a:gd name="connsiteY11" fmla="*/ 633422 h 1657231"/>
                <a:gd name="connsiteX12" fmla="*/ 1261104 w 1563462"/>
                <a:gd name="connsiteY12" fmla="*/ 1645750 h 1657231"/>
                <a:gd name="connsiteX13" fmla="*/ 1555807 w 1563462"/>
                <a:gd name="connsiteY13" fmla="*/ 11482 h 1657231"/>
                <a:gd name="connsiteX14" fmla="*/ 13396 w 1563462"/>
                <a:gd name="connsiteY14" fmla="*/ 633422 h 1657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63462" h="1657231">
                  <a:moveTo>
                    <a:pt x="1263017" y="1657232"/>
                  </a:moveTo>
                  <a:cubicBezTo>
                    <a:pt x="1261104" y="1657232"/>
                    <a:pt x="1261104" y="1657232"/>
                    <a:pt x="1261104" y="1655318"/>
                  </a:cubicBezTo>
                  <a:lnTo>
                    <a:pt x="1914" y="635336"/>
                  </a:lnTo>
                  <a:cubicBezTo>
                    <a:pt x="0" y="633422"/>
                    <a:pt x="0" y="633422"/>
                    <a:pt x="0" y="631509"/>
                  </a:cubicBezTo>
                  <a:cubicBezTo>
                    <a:pt x="0" y="629595"/>
                    <a:pt x="1914" y="627681"/>
                    <a:pt x="1914" y="627681"/>
                  </a:cubicBezTo>
                  <a:lnTo>
                    <a:pt x="1557721" y="0"/>
                  </a:lnTo>
                  <a:cubicBezTo>
                    <a:pt x="1559635" y="0"/>
                    <a:pt x="1561549" y="0"/>
                    <a:pt x="1561549" y="0"/>
                  </a:cubicBezTo>
                  <a:cubicBezTo>
                    <a:pt x="1563462" y="1914"/>
                    <a:pt x="1563462" y="1914"/>
                    <a:pt x="1563462" y="3828"/>
                  </a:cubicBezTo>
                  <a:lnTo>
                    <a:pt x="1264931" y="1653404"/>
                  </a:lnTo>
                  <a:cubicBezTo>
                    <a:pt x="1266845" y="1655318"/>
                    <a:pt x="1266845" y="1657232"/>
                    <a:pt x="1263017" y="1657232"/>
                  </a:cubicBezTo>
                  <a:cubicBezTo>
                    <a:pt x="1263017" y="1657232"/>
                    <a:pt x="1263017" y="1657232"/>
                    <a:pt x="1263017" y="1657232"/>
                  </a:cubicBezTo>
                  <a:close/>
                  <a:moveTo>
                    <a:pt x="13396" y="633422"/>
                  </a:moveTo>
                  <a:lnTo>
                    <a:pt x="1261104" y="1645750"/>
                  </a:lnTo>
                  <a:lnTo>
                    <a:pt x="1555807" y="11482"/>
                  </a:lnTo>
                  <a:lnTo>
                    <a:pt x="13396" y="63342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3C5016B-4812-C070-CE97-AB84812E262C}"/>
                </a:ext>
              </a:extLst>
            </p:cNvPr>
            <p:cNvSpPr/>
            <p:nvPr/>
          </p:nvSpPr>
          <p:spPr>
            <a:xfrm>
              <a:off x="5961006" y="5270735"/>
              <a:ext cx="1293157" cy="487983"/>
            </a:xfrm>
            <a:custGeom>
              <a:avLst/>
              <a:gdLst>
                <a:gd name="connsiteX0" fmla="*/ 3827 w 1293157"/>
                <a:gd name="connsiteY0" fmla="*/ 487984 h 487983"/>
                <a:gd name="connsiteX1" fmla="*/ 0 w 1293157"/>
                <a:gd name="connsiteY1" fmla="*/ 484156 h 487983"/>
                <a:gd name="connsiteX2" fmla="*/ 1914 w 1293157"/>
                <a:gd name="connsiteY2" fmla="*/ 478416 h 487983"/>
                <a:gd name="connsiteX3" fmla="*/ 1285981 w 1293157"/>
                <a:gd name="connsiteY3" fmla="*/ 0 h 487983"/>
                <a:gd name="connsiteX4" fmla="*/ 1291722 w 1293157"/>
                <a:gd name="connsiteY4" fmla="*/ 1914 h 487983"/>
                <a:gd name="connsiteX5" fmla="*/ 1291722 w 1293157"/>
                <a:gd name="connsiteY5" fmla="*/ 7655 h 487983"/>
                <a:gd name="connsiteX6" fmla="*/ 1041033 w 1293157"/>
                <a:gd name="connsiteY6" fmla="*/ 482243 h 487983"/>
                <a:gd name="connsiteX7" fmla="*/ 1037205 w 1293157"/>
                <a:gd name="connsiteY7" fmla="*/ 484156 h 487983"/>
                <a:gd name="connsiteX8" fmla="*/ 3827 w 1293157"/>
                <a:gd name="connsiteY8" fmla="*/ 487984 h 487983"/>
                <a:gd name="connsiteX9" fmla="*/ 3827 w 1293157"/>
                <a:gd name="connsiteY9" fmla="*/ 487984 h 487983"/>
                <a:gd name="connsiteX10" fmla="*/ 1278327 w 1293157"/>
                <a:gd name="connsiteY10" fmla="*/ 13395 h 487983"/>
                <a:gd name="connsiteX11" fmla="*/ 28705 w 1293157"/>
                <a:gd name="connsiteY11" fmla="*/ 478416 h 487983"/>
                <a:gd name="connsiteX12" fmla="*/ 1035292 w 1293157"/>
                <a:gd name="connsiteY12" fmla="*/ 474588 h 487983"/>
                <a:gd name="connsiteX13" fmla="*/ 1278327 w 1293157"/>
                <a:gd name="connsiteY13" fmla="*/ 13395 h 487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93157" h="487983">
                  <a:moveTo>
                    <a:pt x="3827" y="487984"/>
                  </a:moveTo>
                  <a:cubicBezTo>
                    <a:pt x="1914" y="487984"/>
                    <a:pt x="0" y="486070"/>
                    <a:pt x="0" y="484156"/>
                  </a:cubicBezTo>
                  <a:cubicBezTo>
                    <a:pt x="0" y="482243"/>
                    <a:pt x="0" y="480329"/>
                    <a:pt x="1914" y="478416"/>
                  </a:cubicBezTo>
                  <a:lnTo>
                    <a:pt x="1285981" y="0"/>
                  </a:lnTo>
                  <a:cubicBezTo>
                    <a:pt x="1287895" y="0"/>
                    <a:pt x="1289809" y="0"/>
                    <a:pt x="1291722" y="1914"/>
                  </a:cubicBezTo>
                  <a:cubicBezTo>
                    <a:pt x="1293636" y="3827"/>
                    <a:pt x="1293636" y="5741"/>
                    <a:pt x="1291722" y="7655"/>
                  </a:cubicBezTo>
                  <a:lnTo>
                    <a:pt x="1041033" y="482243"/>
                  </a:lnTo>
                  <a:cubicBezTo>
                    <a:pt x="1041033" y="484156"/>
                    <a:pt x="1039119" y="484156"/>
                    <a:pt x="1037205" y="484156"/>
                  </a:cubicBezTo>
                  <a:lnTo>
                    <a:pt x="3827" y="487984"/>
                  </a:lnTo>
                  <a:cubicBezTo>
                    <a:pt x="3827" y="487984"/>
                    <a:pt x="3827" y="487984"/>
                    <a:pt x="3827" y="487984"/>
                  </a:cubicBezTo>
                  <a:close/>
                  <a:moveTo>
                    <a:pt x="1278327" y="13395"/>
                  </a:moveTo>
                  <a:lnTo>
                    <a:pt x="28705" y="478416"/>
                  </a:lnTo>
                  <a:lnTo>
                    <a:pt x="1035292" y="474588"/>
                  </a:lnTo>
                  <a:lnTo>
                    <a:pt x="1278327" y="1339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801AC64-C51A-DD2D-FAF5-CAE1831A04FB}"/>
                </a:ext>
              </a:extLst>
            </p:cNvPr>
            <p:cNvSpPr/>
            <p:nvPr/>
          </p:nvSpPr>
          <p:spPr>
            <a:xfrm>
              <a:off x="6697766" y="5747237"/>
              <a:ext cx="1831374" cy="1657231"/>
            </a:xfrm>
            <a:custGeom>
              <a:avLst/>
              <a:gdLst>
                <a:gd name="connsiteX0" fmla="*/ 3827 w 1831374"/>
                <a:gd name="connsiteY0" fmla="*/ 1657232 h 1657231"/>
                <a:gd name="connsiteX1" fmla="*/ 1914 w 1831374"/>
                <a:gd name="connsiteY1" fmla="*/ 1657232 h 1657231"/>
                <a:gd name="connsiteX2" fmla="*/ 0 w 1831374"/>
                <a:gd name="connsiteY2" fmla="*/ 1653404 h 1657231"/>
                <a:gd name="connsiteX3" fmla="*/ 298531 w 1831374"/>
                <a:gd name="connsiteY3" fmla="*/ 3828 h 1657231"/>
                <a:gd name="connsiteX4" fmla="*/ 300445 w 1831374"/>
                <a:gd name="connsiteY4" fmla="*/ 0 h 1657231"/>
                <a:gd name="connsiteX5" fmla="*/ 304273 w 1831374"/>
                <a:gd name="connsiteY5" fmla="*/ 0 h 1657231"/>
                <a:gd name="connsiteX6" fmla="*/ 1829461 w 1831374"/>
                <a:gd name="connsiteY6" fmla="*/ 711883 h 1657231"/>
                <a:gd name="connsiteX7" fmla="*/ 1831375 w 1831374"/>
                <a:gd name="connsiteY7" fmla="*/ 715710 h 1657231"/>
                <a:gd name="connsiteX8" fmla="*/ 1829461 w 1831374"/>
                <a:gd name="connsiteY8" fmla="*/ 719537 h 1657231"/>
                <a:gd name="connsiteX9" fmla="*/ 5741 w 1831374"/>
                <a:gd name="connsiteY9" fmla="*/ 1657232 h 1657231"/>
                <a:gd name="connsiteX10" fmla="*/ 3827 w 1831374"/>
                <a:gd name="connsiteY10" fmla="*/ 1657232 h 1657231"/>
                <a:gd name="connsiteX11" fmla="*/ 304273 w 1831374"/>
                <a:gd name="connsiteY11" fmla="*/ 9568 h 1657231"/>
                <a:gd name="connsiteX12" fmla="*/ 9568 w 1831374"/>
                <a:gd name="connsiteY12" fmla="*/ 1643836 h 1657231"/>
                <a:gd name="connsiteX13" fmla="*/ 1817979 w 1831374"/>
                <a:gd name="connsiteY13" fmla="*/ 713796 h 1657231"/>
                <a:gd name="connsiteX14" fmla="*/ 304273 w 1831374"/>
                <a:gd name="connsiteY14" fmla="*/ 9568 h 1657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31374" h="1657231">
                  <a:moveTo>
                    <a:pt x="3827" y="1657232"/>
                  </a:moveTo>
                  <a:cubicBezTo>
                    <a:pt x="3827" y="1657232"/>
                    <a:pt x="1914" y="1657232"/>
                    <a:pt x="1914" y="1657232"/>
                  </a:cubicBezTo>
                  <a:cubicBezTo>
                    <a:pt x="0" y="1655318"/>
                    <a:pt x="0" y="1655318"/>
                    <a:pt x="0" y="1653404"/>
                  </a:cubicBezTo>
                  <a:lnTo>
                    <a:pt x="298531" y="3828"/>
                  </a:lnTo>
                  <a:cubicBezTo>
                    <a:pt x="298531" y="1914"/>
                    <a:pt x="300445" y="1914"/>
                    <a:pt x="300445" y="0"/>
                  </a:cubicBezTo>
                  <a:cubicBezTo>
                    <a:pt x="302359" y="0"/>
                    <a:pt x="302359" y="0"/>
                    <a:pt x="304273" y="0"/>
                  </a:cubicBezTo>
                  <a:lnTo>
                    <a:pt x="1829461" y="711883"/>
                  </a:lnTo>
                  <a:cubicBezTo>
                    <a:pt x="1831375" y="711883"/>
                    <a:pt x="1831375" y="713796"/>
                    <a:pt x="1831375" y="715710"/>
                  </a:cubicBezTo>
                  <a:cubicBezTo>
                    <a:pt x="1831375" y="717623"/>
                    <a:pt x="1831375" y="719537"/>
                    <a:pt x="1829461" y="719537"/>
                  </a:cubicBezTo>
                  <a:lnTo>
                    <a:pt x="5741" y="1657232"/>
                  </a:lnTo>
                  <a:cubicBezTo>
                    <a:pt x="5741" y="1657232"/>
                    <a:pt x="3827" y="1657232"/>
                    <a:pt x="3827" y="1657232"/>
                  </a:cubicBezTo>
                  <a:close/>
                  <a:moveTo>
                    <a:pt x="304273" y="9568"/>
                  </a:moveTo>
                  <a:lnTo>
                    <a:pt x="9568" y="1643836"/>
                  </a:lnTo>
                  <a:lnTo>
                    <a:pt x="1817979" y="713796"/>
                  </a:lnTo>
                  <a:lnTo>
                    <a:pt x="304273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BC08CA7-458F-D708-7395-976BFAC1794C}"/>
                </a:ext>
              </a:extLst>
            </p:cNvPr>
            <p:cNvSpPr/>
            <p:nvPr/>
          </p:nvSpPr>
          <p:spPr>
            <a:xfrm>
              <a:off x="6996298" y="5272649"/>
              <a:ext cx="1536192" cy="1194125"/>
            </a:xfrm>
            <a:custGeom>
              <a:avLst/>
              <a:gdLst>
                <a:gd name="connsiteX0" fmla="*/ 1529016 w 1536192"/>
                <a:gd name="connsiteY0" fmla="*/ 1194125 h 1194125"/>
                <a:gd name="connsiteX1" fmla="*/ 1529016 w 1536192"/>
                <a:gd name="connsiteY1" fmla="*/ 1194125 h 1194125"/>
                <a:gd name="connsiteX2" fmla="*/ 1913 w 1536192"/>
                <a:gd name="connsiteY2" fmla="*/ 482243 h 1194125"/>
                <a:gd name="connsiteX3" fmla="*/ 0 w 1536192"/>
                <a:gd name="connsiteY3" fmla="*/ 480329 h 1194125"/>
                <a:gd name="connsiteX4" fmla="*/ 0 w 1536192"/>
                <a:gd name="connsiteY4" fmla="*/ 476502 h 1194125"/>
                <a:gd name="connsiteX5" fmla="*/ 250690 w 1536192"/>
                <a:gd name="connsiteY5" fmla="*/ 1913 h 1194125"/>
                <a:gd name="connsiteX6" fmla="*/ 254517 w 1536192"/>
                <a:gd name="connsiteY6" fmla="*/ 0 h 1194125"/>
                <a:gd name="connsiteX7" fmla="*/ 258344 w 1536192"/>
                <a:gd name="connsiteY7" fmla="*/ 1913 h 1194125"/>
                <a:gd name="connsiteX8" fmla="*/ 1534757 w 1536192"/>
                <a:gd name="connsiteY8" fmla="*/ 1188384 h 1194125"/>
                <a:gd name="connsiteX9" fmla="*/ 1534757 w 1536192"/>
                <a:gd name="connsiteY9" fmla="*/ 1194125 h 1194125"/>
                <a:gd name="connsiteX10" fmla="*/ 1529016 w 1536192"/>
                <a:gd name="connsiteY10" fmla="*/ 1194125 h 1194125"/>
                <a:gd name="connsiteX11" fmla="*/ 9568 w 1536192"/>
                <a:gd name="connsiteY11" fmla="*/ 476502 h 1194125"/>
                <a:gd name="connsiteX12" fmla="*/ 1506052 w 1536192"/>
                <a:gd name="connsiteY12" fmla="*/ 1173075 h 1194125"/>
                <a:gd name="connsiteX13" fmla="*/ 256431 w 1536192"/>
                <a:gd name="connsiteY13" fmla="*/ 9568 h 1194125"/>
                <a:gd name="connsiteX14" fmla="*/ 9568 w 1536192"/>
                <a:gd name="connsiteY14" fmla="*/ 476502 h 1194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36192" h="1194125">
                  <a:moveTo>
                    <a:pt x="1529016" y="1194125"/>
                  </a:moveTo>
                  <a:cubicBezTo>
                    <a:pt x="1529016" y="1194125"/>
                    <a:pt x="1527103" y="1194125"/>
                    <a:pt x="1529016" y="1194125"/>
                  </a:cubicBezTo>
                  <a:lnTo>
                    <a:pt x="1913" y="482243"/>
                  </a:lnTo>
                  <a:cubicBezTo>
                    <a:pt x="0" y="482243"/>
                    <a:pt x="0" y="480329"/>
                    <a:pt x="0" y="480329"/>
                  </a:cubicBezTo>
                  <a:cubicBezTo>
                    <a:pt x="0" y="478416"/>
                    <a:pt x="0" y="478416"/>
                    <a:pt x="0" y="476502"/>
                  </a:cubicBezTo>
                  <a:lnTo>
                    <a:pt x="250690" y="1913"/>
                  </a:lnTo>
                  <a:cubicBezTo>
                    <a:pt x="250690" y="0"/>
                    <a:pt x="252603" y="0"/>
                    <a:pt x="254517" y="0"/>
                  </a:cubicBezTo>
                  <a:cubicBezTo>
                    <a:pt x="256431" y="0"/>
                    <a:pt x="256431" y="0"/>
                    <a:pt x="258344" y="1913"/>
                  </a:cubicBezTo>
                  <a:lnTo>
                    <a:pt x="1534757" y="1188384"/>
                  </a:lnTo>
                  <a:cubicBezTo>
                    <a:pt x="1536671" y="1190298"/>
                    <a:pt x="1536671" y="1192211"/>
                    <a:pt x="1534757" y="1194125"/>
                  </a:cubicBezTo>
                  <a:cubicBezTo>
                    <a:pt x="1530930" y="1192211"/>
                    <a:pt x="1530930" y="1194125"/>
                    <a:pt x="1529016" y="1194125"/>
                  </a:cubicBezTo>
                  <a:close/>
                  <a:moveTo>
                    <a:pt x="9568" y="476502"/>
                  </a:moveTo>
                  <a:lnTo>
                    <a:pt x="1506052" y="1173075"/>
                  </a:lnTo>
                  <a:lnTo>
                    <a:pt x="256431" y="9568"/>
                  </a:lnTo>
                  <a:lnTo>
                    <a:pt x="9568" y="47650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4DF63D2B-0530-5D81-5357-C9D65D4860A9}"/>
                </a:ext>
              </a:extLst>
            </p:cNvPr>
            <p:cNvSpPr/>
            <p:nvPr/>
          </p:nvSpPr>
          <p:spPr>
            <a:xfrm>
              <a:off x="12080899" y="5310922"/>
              <a:ext cx="545393" cy="520515"/>
            </a:xfrm>
            <a:custGeom>
              <a:avLst/>
              <a:gdLst>
                <a:gd name="connsiteX0" fmla="*/ 543480 w 545393"/>
                <a:gd name="connsiteY0" fmla="*/ 510948 h 520515"/>
                <a:gd name="connsiteX1" fmla="*/ 15309 w 545393"/>
                <a:gd name="connsiteY1" fmla="*/ 313841 h 520515"/>
                <a:gd name="connsiteX2" fmla="*/ 545394 w 545393"/>
                <a:gd name="connsiteY2" fmla="*/ 9568 h 520515"/>
                <a:gd name="connsiteX3" fmla="*/ 545394 w 545393"/>
                <a:gd name="connsiteY3" fmla="*/ 0 h 520515"/>
                <a:gd name="connsiteX4" fmla="*/ 1914 w 545393"/>
                <a:gd name="connsiteY4" fmla="*/ 311927 h 520515"/>
                <a:gd name="connsiteX5" fmla="*/ 0 w 545393"/>
                <a:gd name="connsiteY5" fmla="*/ 315754 h 520515"/>
                <a:gd name="connsiteX6" fmla="*/ 3828 w 545393"/>
                <a:gd name="connsiteY6" fmla="*/ 319581 h 520515"/>
                <a:gd name="connsiteX7" fmla="*/ 543480 w 545393"/>
                <a:gd name="connsiteY7" fmla="*/ 520516 h 520515"/>
                <a:gd name="connsiteX8" fmla="*/ 543480 w 545393"/>
                <a:gd name="connsiteY8" fmla="*/ 510948 h 520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5393" h="520515">
                  <a:moveTo>
                    <a:pt x="543480" y="510948"/>
                  </a:moveTo>
                  <a:lnTo>
                    <a:pt x="15309" y="313841"/>
                  </a:lnTo>
                  <a:lnTo>
                    <a:pt x="545394" y="9568"/>
                  </a:lnTo>
                  <a:lnTo>
                    <a:pt x="545394" y="0"/>
                  </a:lnTo>
                  <a:lnTo>
                    <a:pt x="1914" y="311927"/>
                  </a:lnTo>
                  <a:cubicBezTo>
                    <a:pt x="0" y="311927"/>
                    <a:pt x="0" y="313841"/>
                    <a:pt x="0" y="315754"/>
                  </a:cubicBezTo>
                  <a:cubicBezTo>
                    <a:pt x="0" y="317667"/>
                    <a:pt x="1914" y="319581"/>
                    <a:pt x="3828" y="319581"/>
                  </a:cubicBezTo>
                  <a:lnTo>
                    <a:pt x="543480" y="520516"/>
                  </a:lnTo>
                  <a:lnTo>
                    <a:pt x="543480" y="51094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EC63EDD-84D0-62C0-EE77-166F2CA79F4C}"/>
                </a:ext>
              </a:extLst>
            </p:cNvPr>
            <p:cNvSpPr/>
            <p:nvPr/>
          </p:nvSpPr>
          <p:spPr>
            <a:xfrm>
              <a:off x="7910236" y="1572746"/>
              <a:ext cx="1046444" cy="701193"/>
            </a:xfrm>
            <a:custGeom>
              <a:avLst/>
              <a:gdLst>
                <a:gd name="connsiteX0" fmla="*/ 4620 w 1046444"/>
                <a:gd name="connsiteY0" fmla="*/ 701193 h 701193"/>
                <a:gd name="connsiteX1" fmla="*/ 793 w 1046444"/>
                <a:gd name="connsiteY1" fmla="*/ 699279 h 701193"/>
                <a:gd name="connsiteX2" fmla="*/ 2706 w 1046444"/>
                <a:gd name="connsiteY2" fmla="*/ 693539 h 701193"/>
                <a:gd name="connsiteX3" fmla="*/ 1039911 w 1046444"/>
                <a:gd name="connsiteY3" fmla="*/ 793 h 701193"/>
                <a:gd name="connsiteX4" fmla="*/ 1045653 w 1046444"/>
                <a:gd name="connsiteY4" fmla="*/ 2706 h 701193"/>
                <a:gd name="connsiteX5" fmla="*/ 1043739 w 1046444"/>
                <a:gd name="connsiteY5" fmla="*/ 8447 h 701193"/>
                <a:gd name="connsiteX6" fmla="*/ 6533 w 1046444"/>
                <a:gd name="connsiteY6" fmla="*/ 701193 h 701193"/>
                <a:gd name="connsiteX7" fmla="*/ 4620 w 1046444"/>
                <a:gd name="connsiteY7" fmla="*/ 701193 h 70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444" h="701193">
                  <a:moveTo>
                    <a:pt x="4620" y="701193"/>
                  </a:moveTo>
                  <a:cubicBezTo>
                    <a:pt x="2706" y="701193"/>
                    <a:pt x="2706" y="701193"/>
                    <a:pt x="793" y="699279"/>
                  </a:cubicBezTo>
                  <a:cubicBezTo>
                    <a:pt x="-1121" y="697366"/>
                    <a:pt x="793" y="693539"/>
                    <a:pt x="2706" y="693539"/>
                  </a:cubicBezTo>
                  <a:lnTo>
                    <a:pt x="1039911" y="793"/>
                  </a:lnTo>
                  <a:cubicBezTo>
                    <a:pt x="1041825" y="-1121"/>
                    <a:pt x="1045653" y="793"/>
                    <a:pt x="1045653" y="2706"/>
                  </a:cubicBezTo>
                  <a:cubicBezTo>
                    <a:pt x="1047566" y="4620"/>
                    <a:pt x="1045653" y="8447"/>
                    <a:pt x="1043739" y="8447"/>
                  </a:cubicBezTo>
                  <a:lnTo>
                    <a:pt x="6533" y="701193"/>
                  </a:lnTo>
                  <a:cubicBezTo>
                    <a:pt x="6533" y="701193"/>
                    <a:pt x="4620" y="701193"/>
                    <a:pt x="4620" y="701193"/>
                  </a:cubicBez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003BA32-1610-CD83-0853-4ADBF96837CD}"/>
                </a:ext>
              </a:extLst>
            </p:cNvPr>
            <p:cNvSpPr/>
            <p:nvPr/>
          </p:nvSpPr>
          <p:spPr>
            <a:xfrm>
              <a:off x="7909115" y="1572689"/>
              <a:ext cx="1044859" cy="1015091"/>
            </a:xfrm>
            <a:custGeom>
              <a:avLst/>
              <a:gdLst>
                <a:gd name="connsiteX0" fmla="*/ 1042946 w 1044859"/>
                <a:gd name="connsiteY0" fmla="*/ 1015091 h 1015091"/>
                <a:gd name="connsiteX1" fmla="*/ 1042946 w 1044859"/>
                <a:gd name="connsiteY1" fmla="*/ 1015091 h 1015091"/>
                <a:gd name="connsiteX2" fmla="*/ 3827 w 1044859"/>
                <a:gd name="connsiteY2" fmla="*/ 701251 h 1015091"/>
                <a:gd name="connsiteX3" fmla="*/ 0 w 1044859"/>
                <a:gd name="connsiteY3" fmla="*/ 697424 h 1015091"/>
                <a:gd name="connsiteX4" fmla="*/ 1914 w 1044859"/>
                <a:gd name="connsiteY4" fmla="*/ 693596 h 1015091"/>
                <a:gd name="connsiteX5" fmla="*/ 1039118 w 1044859"/>
                <a:gd name="connsiteY5" fmla="*/ 851 h 1015091"/>
                <a:gd name="connsiteX6" fmla="*/ 1042946 w 1044859"/>
                <a:gd name="connsiteY6" fmla="*/ 851 h 1015091"/>
                <a:gd name="connsiteX7" fmla="*/ 1044860 w 1044859"/>
                <a:gd name="connsiteY7" fmla="*/ 4678 h 1015091"/>
                <a:gd name="connsiteX8" fmla="*/ 1044860 w 1044859"/>
                <a:gd name="connsiteY8" fmla="*/ 1011264 h 1015091"/>
                <a:gd name="connsiteX9" fmla="*/ 1042946 w 1044859"/>
                <a:gd name="connsiteY9" fmla="*/ 1015091 h 1015091"/>
                <a:gd name="connsiteX10" fmla="*/ 1042946 w 1044859"/>
                <a:gd name="connsiteY10" fmla="*/ 1015091 h 1015091"/>
                <a:gd name="connsiteX11" fmla="*/ 15309 w 1044859"/>
                <a:gd name="connsiteY11" fmla="*/ 695510 h 1015091"/>
                <a:gd name="connsiteX12" fmla="*/ 1039118 w 1044859"/>
                <a:gd name="connsiteY12" fmla="*/ 1003610 h 1015091"/>
                <a:gd name="connsiteX13" fmla="*/ 1039118 w 1044859"/>
                <a:gd name="connsiteY13" fmla="*/ 12332 h 1015091"/>
                <a:gd name="connsiteX14" fmla="*/ 15309 w 1044859"/>
                <a:gd name="connsiteY14" fmla="*/ 695510 h 101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44859" h="1015091">
                  <a:moveTo>
                    <a:pt x="1042946" y="1015091"/>
                  </a:moveTo>
                  <a:cubicBezTo>
                    <a:pt x="1042946" y="1015091"/>
                    <a:pt x="1042946" y="1013178"/>
                    <a:pt x="1042946" y="1015091"/>
                  </a:cubicBezTo>
                  <a:lnTo>
                    <a:pt x="3827" y="701251"/>
                  </a:lnTo>
                  <a:cubicBezTo>
                    <a:pt x="1914" y="701251"/>
                    <a:pt x="0" y="699337"/>
                    <a:pt x="0" y="697424"/>
                  </a:cubicBezTo>
                  <a:cubicBezTo>
                    <a:pt x="0" y="695510"/>
                    <a:pt x="0" y="693596"/>
                    <a:pt x="1914" y="693596"/>
                  </a:cubicBezTo>
                  <a:lnTo>
                    <a:pt x="1039118" y="851"/>
                  </a:lnTo>
                  <a:cubicBezTo>
                    <a:pt x="1041032" y="851"/>
                    <a:pt x="1042946" y="-1063"/>
                    <a:pt x="1042946" y="851"/>
                  </a:cubicBezTo>
                  <a:cubicBezTo>
                    <a:pt x="1044860" y="851"/>
                    <a:pt x="1044860" y="2764"/>
                    <a:pt x="1044860" y="4678"/>
                  </a:cubicBezTo>
                  <a:lnTo>
                    <a:pt x="1044860" y="1011264"/>
                  </a:lnTo>
                  <a:cubicBezTo>
                    <a:pt x="1044860" y="1013178"/>
                    <a:pt x="1044860" y="1013178"/>
                    <a:pt x="1042946" y="1015091"/>
                  </a:cubicBezTo>
                  <a:cubicBezTo>
                    <a:pt x="1044860" y="1013178"/>
                    <a:pt x="1044860" y="1015091"/>
                    <a:pt x="1042946" y="1015091"/>
                  </a:cubicBezTo>
                  <a:close/>
                  <a:moveTo>
                    <a:pt x="15309" y="695510"/>
                  </a:moveTo>
                  <a:lnTo>
                    <a:pt x="1039118" y="1003610"/>
                  </a:lnTo>
                  <a:lnTo>
                    <a:pt x="1039118" y="12332"/>
                  </a:lnTo>
                  <a:lnTo>
                    <a:pt x="15309" y="69551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42BE10E-AEED-D28C-F997-D2DBFBEF29EB}"/>
                </a:ext>
              </a:extLst>
            </p:cNvPr>
            <p:cNvSpPr/>
            <p:nvPr/>
          </p:nvSpPr>
          <p:spPr>
            <a:xfrm>
              <a:off x="8948233" y="1573539"/>
              <a:ext cx="1039119" cy="1014240"/>
            </a:xfrm>
            <a:custGeom>
              <a:avLst/>
              <a:gdLst>
                <a:gd name="connsiteX0" fmla="*/ 3828 w 1039119"/>
                <a:gd name="connsiteY0" fmla="*/ 1014241 h 1014240"/>
                <a:gd name="connsiteX1" fmla="*/ 1914 w 1039119"/>
                <a:gd name="connsiteY1" fmla="*/ 1014241 h 1014240"/>
                <a:gd name="connsiteX2" fmla="*/ 0 w 1039119"/>
                <a:gd name="connsiteY2" fmla="*/ 1010414 h 1014240"/>
                <a:gd name="connsiteX3" fmla="*/ 0 w 1039119"/>
                <a:gd name="connsiteY3" fmla="*/ 3827 h 1014240"/>
                <a:gd name="connsiteX4" fmla="*/ 1914 w 1039119"/>
                <a:gd name="connsiteY4" fmla="*/ 0 h 1014240"/>
                <a:gd name="connsiteX5" fmla="*/ 5741 w 1039119"/>
                <a:gd name="connsiteY5" fmla="*/ 0 h 1014240"/>
                <a:gd name="connsiteX6" fmla="*/ 1037205 w 1039119"/>
                <a:gd name="connsiteY6" fmla="*/ 543480 h 1014240"/>
                <a:gd name="connsiteX7" fmla="*/ 1039119 w 1039119"/>
                <a:gd name="connsiteY7" fmla="*/ 547307 h 1014240"/>
                <a:gd name="connsiteX8" fmla="*/ 1037205 w 1039119"/>
                <a:gd name="connsiteY8" fmla="*/ 551135 h 1014240"/>
                <a:gd name="connsiteX9" fmla="*/ 3828 w 1039119"/>
                <a:gd name="connsiteY9" fmla="*/ 1014241 h 1014240"/>
                <a:gd name="connsiteX10" fmla="*/ 3828 w 1039119"/>
                <a:gd name="connsiteY10" fmla="*/ 1014241 h 1014240"/>
                <a:gd name="connsiteX11" fmla="*/ 7655 w 1039119"/>
                <a:gd name="connsiteY11" fmla="*/ 9568 h 1014240"/>
                <a:gd name="connsiteX12" fmla="*/ 7655 w 1039119"/>
                <a:gd name="connsiteY12" fmla="*/ 1000845 h 1014240"/>
                <a:gd name="connsiteX13" fmla="*/ 1023809 w 1039119"/>
                <a:gd name="connsiteY13" fmla="*/ 545394 h 1014240"/>
                <a:gd name="connsiteX14" fmla="*/ 7655 w 1039119"/>
                <a:gd name="connsiteY14" fmla="*/ 9568 h 101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39119" h="1014240">
                  <a:moveTo>
                    <a:pt x="3828" y="1014241"/>
                  </a:moveTo>
                  <a:cubicBezTo>
                    <a:pt x="3828" y="1014241"/>
                    <a:pt x="1914" y="1014241"/>
                    <a:pt x="1914" y="1014241"/>
                  </a:cubicBezTo>
                  <a:cubicBezTo>
                    <a:pt x="0" y="1014241"/>
                    <a:pt x="0" y="1012327"/>
                    <a:pt x="0" y="1010414"/>
                  </a:cubicBezTo>
                  <a:lnTo>
                    <a:pt x="0" y="3827"/>
                  </a:lnTo>
                  <a:cubicBezTo>
                    <a:pt x="0" y="1914"/>
                    <a:pt x="0" y="0"/>
                    <a:pt x="1914" y="0"/>
                  </a:cubicBezTo>
                  <a:cubicBezTo>
                    <a:pt x="3828" y="0"/>
                    <a:pt x="5741" y="0"/>
                    <a:pt x="5741" y="0"/>
                  </a:cubicBezTo>
                  <a:lnTo>
                    <a:pt x="1037205" y="543480"/>
                  </a:lnTo>
                  <a:cubicBezTo>
                    <a:pt x="1039119" y="543480"/>
                    <a:pt x="1039119" y="545394"/>
                    <a:pt x="1039119" y="547307"/>
                  </a:cubicBezTo>
                  <a:cubicBezTo>
                    <a:pt x="1039119" y="549221"/>
                    <a:pt x="1037205" y="551135"/>
                    <a:pt x="1037205" y="551135"/>
                  </a:cubicBezTo>
                  <a:lnTo>
                    <a:pt x="3828" y="1014241"/>
                  </a:lnTo>
                  <a:cubicBezTo>
                    <a:pt x="5741" y="1012327"/>
                    <a:pt x="5741" y="1014241"/>
                    <a:pt x="3828" y="1014241"/>
                  </a:cubicBezTo>
                  <a:close/>
                  <a:moveTo>
                    <a:pt x="7655" y="9568"/>
                  </a:moveTo>
                  <a:lnTo>
                    <a:pt x="7655" y="1000845"/>
                  </a:lnTo>
                  <a:lnTo>
                    <a:pt x="1023809" y="545394"/>
                  </a:lnTo>
                  <a:lnTo>
                    <a:pt x="7655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471033D-AC76-FB1B-A3D0-65DE420C799A}"/>
                </a:ext>
              </a:extLst>
            </p:cNvPr>
            <p:cNvSpPr/>
            <p:nvPr/>
          </p:nvSpPr>
          <p:spPr>
            <a:xfrm>
              <a:off x="8945527" y="75141"/>
              <a:ext cx="1039911" cy="2049532"/>
            </a:xfrm>
            <a:custGeom>
              <a:avLst/>
              <a:gdLst>
                <a:gd name="connsiteX0" fmla="*/ 1036084 w 1039911"/>
                <a:gd name="connsiteY0" fmla="*/ 2049532 h 2049532"/>
                <a:gd name="connsiteX1" fmla="*/ 1034170 w 1039911"/>
                <a:gd name="connsiteY1" fmla="*/ 2049532 h 2049532"/>
                <a:gd name="connsiteX2" fmla="*/ 2706 w 1039911"/>
                <a:gd name="connsiteY2" fmla="*/ 1506052 h 2049532"/>
                <a:gd name="connsiteX3" fmla="*/ 793 w 1039911"/>
                <a:gd name="connsiteY3" fmla="*/ 1500311 h 2049532"/>
                <a:gd name="connsiteX4" fmla="*/ 540445 w 1039911"/>
                <a:gd name="connsiteY4" fmla="*/ 3827 h 2049532"/>
                <a:gd name="connsiteX5" fmla="*/ 544273 w 1039911"/>
                <a:gd name="connsiteY5" fmla="*/ 0 h 2049532"/>
                <a:gd name="connsiteX6" fmla="*/ 548100 w 1039911"/>
                <a:gd name="connsiteY6" fmla="*/ 3827 h 2049532"/>
                <a:gd name="connsiteX7" fmla="*/ 1039911 w 1039911"/>
                <a:gd name="connsiteY7" fmla="*/ 2045705 h 2049532"/>
                <a:gd name="connsiteX8" fmla="*/ 1037997 w 1039911"/>
                <a:gd name="connsiteY8" fmla="*/ 2049532 h 2049532"/>
                <a:gd name="connsiteX9" fmla="*/ 1036084 w 1039911"/>
                <a:gd name="connsiteY9" fmla="*/ 2049532 h 2049532"/>
                <a:gd name="connsiteX10" fmla="*/ 12274 w 1039911"/>
                <a:gd name="connsiteY10" fmla="*/ 1498398 h 2049532"/>
                <a:gd name="connsiteX11" fmla="*/ 1030343 w 1039911"/>
                <a:gd name="connsiteY11" fmla="*/ 2036137 h 2049532"/>
                <a:gd name="connsiteX12" fmla="*/ 544273 w 1039911"/>
                <a:gd name="connsiteY12" fmla="*/ 19137 h 2049532"/>
                <a:gd name="connsiteX13" fmla="*/ 12274 w 1039911"/>
                <a:gd name="connsiteY13" fmla="*/ 1498398 h 204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39911" h="2049532">
                  <a:moveTo>
                    <a:pt x="1036084" y="2049532"/>
                  </a:moveTo>
                  <a:cubicBezTo>
                    <a:pt x="1036084" y="2049532"/>
                    <a:pt x="1034170" y="2049532"/>
                    <a:pt x="1034170" y="2049532"/>
                  </a:cubicBezTo>
                  <a:lnTo>
                    <a:pt x="2706" y="1506052"/>
                  </a:lnTo>
                  <a:cubicBezTo>
                    <a:pt x="793" y="1504139"/>
                    <a:pt x="-1121" y="1502225"/>
                    <a:pt x="793" y="1500311"/>
                  </a:cubicBezTo>
                  <a:lnTo>
                    <a:pt x="540445" y="3827"/>
                  </a:lnTo>
                  <a:cubicBezTo>
                    <a:pt x="540445" y="1914"/>
                    <a:pt x="542359" y="0"/>
                    <a:pt x="544273" y="0"/>
                  </a:cubicBezTo>
                  <a:cubicBezTo>
                    <a:pt x="546187" y="0"/>
                    <a:pt x="548100" y="1914"/>
                    <a:pt x="548100" y="3827"/>
                  </a:cubicBezTo>
                  <a:lnTo>
                    <a:pt x="1039911" y="2045705"/>
                  </a:lnTo>
                  <a:cubicBezTo>
                    <a:pt x="1039911" y="2047619"/>
                    <a:pt x="1039911" y="2049532"/>
                    <a:pt x="1037997" y="2049532"/>
                  </a:cubicBezTo>
                  <a:cubicBezTo>
                    <a:pt x="1037997" y="2049532"/>
                    <a:pt x="1037997" y="2049532"/>
                    <a:pt x="1036084" y="2049532"/>
                  </a:cubicBezTo>
                  <a:close/>
                  <a:moveTo>
                    <a:pt x="12274" y="1498398"/>
                  </a:moveTo>
                  <a:lnTo>
                    <a:pt x="1030343" y="2036137"/>
                  </a:lnTo>
                  <a:lnTo>
                    <a:pt x="544273" y="19137"/>
                  </a:lnTo>
                  <a:lnTo>
                    <a:pt x="12274" y="149839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9DB4274-999D-EB4B-C4A5-6AEEBD641557}"/>
                </a:ext>
              </a:extLst>
            </p:cNvPr>
            <p:cNvSpPr/>
            <p:nvPr/>
          </p:nvSpPr>
          <p:spPr>
            <a:xfrm>
              <a:off x="11617792" y="5620935"/>
              <a:ext cx="1002759" cy="1507966"/>
            </a:xfrm>
            <a:custGeom>
              <a:avLst/>
              <a:gdLst>
                <a:gd name="connsiteX0" fmla="*/ 1002760 w 1002759"/>
                <a:gd name="connsiteY0" fmla="*/ 822875 h 1507966"/>
                <a:gd name="connsiteX1" fmla="*/ 13396 w 1002759"/>
                <a:gd name="connsiteY1" fmla="*/ 1490743 h 1507966"/>
                <a:gd name="connsiteX2" fmla="*/ 468847 w 1002759"/>
                <a:gd name="connsiteY2" fmla="*/ 13396 h 1507966"/>
                <a:gd name="connsiteX3" fmla="*/ 1002760 w 1002759"/>
                <a:gd name="connsiteY3" fmla="*/ 700401 h 1507966"/>
                <a:gd name="connsiteX4" fmla="*/ 1002760 w 1002759"/>
                <a:gd name="connsiteY4" fmla="*/ 685091 h 1507966"/>
                <a:gd name="connsiteX5" fmla="*/ 470761 w 1002759"/>
                <a:gd name="connsiteY5" fmla="*/ 1914 h 1507966"/>
                <a:gd name="connsiteX6" fmla="*/ 466934 w 1002759"/>
                <a:gd name="connsiteY6" fmla="*/ 0 h 1507966"/>
                <a:gd name="connsiteX7" fmla="*/ 463107 w 1002759"/>
                <a:gd name="connsiteY7" fmla="*/ 3828 h 1507966"/>
                <a:gd name="connsiteX8" fmla="*/ 0 w 1002759"/>
                <a:gd name="connsiteY8" fmla="*/ 1502225 h 1507966"/>
                <a:gd name="connsiteX9" fmla="*/ 1914 w 1002759"/>
                <a:gd name="connsiteY9" fmla="*/ 1507966 h 1507966"/>
                <a:gd name="connsiteX10" fmla="*/ 3828 w 1002759"/>
                <a:gd name="connsiteY10" fmla="*/ 1507966 h 1507966"/>
                <a:gd name="connsiteX11" fmla="*/ 5741 w 1002759"/>
                <a:gd name="connsiteY11" fmla="*/ 1507966 h 1507966"/>
                <a:gd name="connsiteX12" fmla="*/ 1000846 w 1002759"/>
                <a:gd name="connsiteY12" fmla="*/ 836271 h 1507966"/>
                <a:gd name="connsiteX13" fmla="*/ 1002760 w 1002759"/>
                <a:gd name="connsiteY13" fmla="*/ 822875 h 150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2759" h="1507966">
                  <a:moveTo>
                    <a:pt x="1002760" y="822875"/>
                  </a:moveTo>
                  <a:lnTo>
                    <a:pt x="13396" y="1490743"/>
                  </a:lnTo>
                  <a:lnTo>
                    <a:pt x="468847" y="13396"/>
                  </a:lnTo>
                  <a:lnTo>
                    <a:pt x="1002760" y="700401"/>
                  </a:lnTo>
                  <a:lnTo>
                    <a:pt x="1002760" y="685091"/>
                  </a:lnTo>
                  <a:lnTo>
                    <a:pt x="470761" y="1914"/>
                  </a:lnTo>
                  <a:cubicBezTo>
                    <a:pt x="468847" y="0"/>
                    <a:pt x="468847" y="0"/>
                    <a:pt x="466934" y="0"/>
                  </a:cubicBezTo>
                  <a:cubicBezTo>
                    <a:pt x="465020" y="0"/>
                    <a:pt x="463107" y="1914"/>
                    <a:pt x="463107" y="3828"/>
                  </a:cubicBezTo>
                  <a:lnTo>
                    <a:pt x="0" y="1502225"/>
                  </a:lnTo>
                  <a:cubicBezTo>
                    <a:pt x="0" y="1504139"/>
                    <a:pt x="0" y="1506053"/>
                    <a:pt x="1914" y="1507966"/>
                  </a:cubicBezTo>
                  <a:cubicBezTo>
                    <a:pt x="1914" y="1507966"/>
                    <a:pt x="3828" y="1507966"/>
                    <a:pt x="3828" y="1507966"/>
                  </a:cubicBezTo>
                  <a:cubicBezTo>
                    <a:pt x="3828" y="1507966"/>
                    <a:pt x="5741" y="1507966"/>
                    <a:pt x="5741" y="1507966"/>
                  </a:cubicBezTo>
                  <a:lnTo>
                    <a:pt x="1000846" y="836271"/>
                  </a:lnTo>
                  <a:lnTo>
                    <a:pt x="1002760" y="82287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AF2F532-5D88-8C07-BB51-DDB97417A8EA}"/>
                </a:ext>
              </a:extLst>
            </p:cNvPr>
            <p:cNvSpPr/>
            <p:nvPr/>
          </p:nvSpPr>
          <p:spPr>
            <a:xfrm>
              <a:off x="11617792" y="6441896"/>
              <a:ext cx="1002759" cy="930040"/>
            </a:xfrm>
            <a:custGeom>
              <a:avLst/>
              <a:gdLst>
                <a:gd name="connsiteX0" fmla="*/ 997018 w 1002759"/>
                <a:gd name="connsiteY0" fmla="*/ 922386 h 930040"/>
                <a:gd name="connsiteX1" fmla="*/ 15310 w 1002759"/>
                <a:gd name="connsiteY1" fmla="*/ 677437 h 930040"/>
                <a:gd name="connsiteX2" fmla="*/ 1002760 w 1002759"/>
                <a:gd name="connsiteY2" fmla="*/ 11482 h 930040"/>
                <a:gd name="connsiteX3" fmla="*/ 1002760 w 1002759"/>
                <a:gd name="connsiteY3" fmla="*/ 0 h 930040"/>
                <a:gd name="connsiteX4" fmla="*/ 1914 w 1002759"/>
                <a:gd name="connsiteY4" fmla="*/ 675523 h 930040"/>
                <a:gd name="connsiteX5" fmla="*/ 0 w 1002759"/>
                <a:gd name="connsiteY5" fmla="*/ 679350 h 930040"/>
                <a:gd name="connsiteX6" fmla="*/ 3828 w 1002759"/>
                <a:gd name="connsiteY6" fmla="*/ 683178 h 930040"/>
                <a:gd name="connsiteX7" fmla="*/ 998932 w 1002759"/>
                <a:gd name="connsiteY7" fmla="*/ 930040 h 930040"/>
                <a:gd name="connsiteX8" fmla="*/ 997018 w 1002759"/>
                <a:gd name="connsiteY8" fmla="*/ 922386 h 93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759" h="930040">
                  <a:moveTo>
                    <a:pt x="997018" y="922386"/>
                  </a:moveTo>
                  <a:lnTo>
                    <a:pt x="15310" y="677437"/>
                  </a:lnTo>
                  <a:lnTo>
                    <a:pt x="1002760" y="11482"/>
                  </a:lnTo>
                  <a:lnTo>
                    <a:pt x="1002760" y="0"/>
                  </a:lnTo>
                  <a:lnTo>
                    <a:pt x="1914" y="675523"/>
                  </a:lnTo>
                  <a:cubicBezTo>
                    <a:pt x="0" y="677437"/>
                    <a:pt x="0" y="677437"/>
                    <a:pt x="0" y="679350"/>
                  </a:cubicBezTo>
                  <a:cubicBezTo>
                    <a:pt x="0" y="681264"/>
                    <a:pt x="1914" y="683178"/>
                    <a:pt x="3828" y="683178"/>
                  </a:cubicBezTo>
                  <a:lnTo>
                    <a:pt x="998932" y="930040"/>
                  </a:lnTo>
                  <a:lnTo>
                    <a:pt x="997018" y="92238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F33E4D3-93FF-923F-71D8-A12E8850DF6D}"/>
                </a:ext>
              </a:extLst>
            </p:cNvPr>
            <p:cNvSpPr/>
            <p:nvPr/>
          </p:nvSpPr>
          <p:spPr>
            <a:xfrm>
              <a:off x="12079463" y="5619021"/>
              <a:ext cx="544915" cy="702314"/>
            </a:xfrm>
            <a:custGeom>
              <a:avLst/>
              <a:gdLst>
                <a:gd name="connsiteX0" fmla="*/ 541088 w 544915"/>
                <a:gd name="connsiteY0" fmla="*/ 688918 h 702314"/>
                <a:gd name="connsiteX1" fmla="*/ 18658 w 544915"/>
                <a:gd name="connsiteY1" fmla="*/ 15310 h 702314"/>
                <a:gd name="connsiteX2" fmla="*/ 544915 w 544915"/>
                <a:gd name="connsiteY2" fmla="*/ 210503 h 702314"/>
                <a:gd name="connsiteX3" fmla="*/ 544915 w 544915"/>
                <a:gd name="connsiteY3" fmla="*/ 200935 h 702314"/>
                <a:gd name="connsiteX4" fmla="*/ 7176 w 544915"/>
                <a:gd name="connsiteY4" fmla="*/ 0 h 702314"/>
                <a:gd name="connsiteX5" fmla="*/ 1435 w 544915"/>
                <a:gd name="connsiteY5" fmla="*/ 1914 h 702314"/>
                <a:gd name="connsiteX6" fmla="*/ 1435 w 544915"/>
                <a:gd name="connsiteY6" fmla="*/ 7655 h 702314"/>
                <a:gd name="connsiteX7" fmla="*/ 541088 w 544915"/>
                <a:gd name="connsiteY7" fmla="*/ 702314 h 702314"/>
                <a:gd name="connsiteX8" fmla="*/ 541088 w 544915"/>
                <a:gd name="connsiteY8" fmla="*/ 688918 h 702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915" h="702314">
                  <a:moveTo>
                    <a:pt x="541088" y="688918"/>
                  </a:moveTo>
                  <a:lnTo>
                    <a:pt x="18658" y="15310"/>
                  </a:lnTo>
                  <a:lnTo>
                    <a:pt x="544915" y="210503"/>
                  </a:lnTo>
                  <a:lnTo>
                    <a:pt x="544915" y="200935"/>
                  </a:lnTo>
                  <a:lnTo>
                    <a:pt x="7176" y="0"/>
                  </a:lnTo>
                  <a:cubicBezTo>
                    <a:pt x="5263" y="0"/>
                    <a:pt x="3349" y="0"/>
                    <a:pt x="1435" y="1914"/>
                  </a:cubicBezTo>
                  <a:cubicBezTo>
                    <a:pt x="-478" y="3828"/>
                    <a:pt x="-478" y="5741"/>
                    <a:pt x="1435" y="7655"/>
                  </a:cubicBezTo>
                  <a:lnTo>
                    <a:pt x="541088" y="702314"/>
                  </a:lnTo>
                  <a:lnTo>
                    <a:pt x="541088" y="68891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95723269"/>
      </p:ext>
    </p:extLst>
  </p:cSld>
  <p:clrMapOvr>
    <a:masterClrMapping/>
  </p:clrMapOvr>
  <p:transition spd="med">
    <p:pull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5449890"/>
      </p:ext>
    </p:extLst>
  </p:cSld>
  <p:clrMapOvr>
    <a:masterClrMapping/>
  </p:clrMapOvr>
  <p:transition spd="med">
    <p:pull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68315"/>
            <a:ext cx="10515600" cy="718861"/>
          </a:xfrm>
        </p:spPr>
        <p:txBody>
          <a:bodyPr/>
          <a:lstStyle>
            <a:lvl1pPr>
              <a:defRPr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8080"/>
            <a:ext cx="10515600" cy="443006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421EE2A-1321-409E-AA9F-579C2B33FE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0756" y="6161085"/>
            <a:ext cx="1640856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394628"/>
      </p:ext>
    </p:extLst>
  </p:cSld>
  <p:clrMapOvr>
    <a:masterClrMapping/>
  </p:clrMapOvr>
  <p:transition spd="med">
    <p:pull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646515-5381-44B0-84E2-CDC369DA7174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2497" y="-5"/>
            <a:ext cx="1119505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4719749"/>
      </p:ext>
    </p:extLst>
  </p:cSld>
  <p:clrMapOvr>
    <a:masterClrMapping/>
  </p:clrMapOvr>
  <p:transition spd="med">
    <p:pull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B496916-2408-42BB-A524-E026D8590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rtl="0"/>
            <a:fld id="{8699F50C-BE38-4BD0-BA84-9B090E1F2B9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44537239"/>
      </p:ext>
    </p:extLst>
  </p:cSld>
  <p:clrMapOvr>
    <a:masterClrMapping/>
  </p:clrMapOvr>
  <p:transition spd="med">
    <p:pull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6150EB2-5DDD-4E42-A056-D3050A2D8A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819433-61FD-40A3-ACF6-0DC87AB554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6492" y="760748"/>
            <a:ext cx="3616917" cy="1007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06492" y="1933594"/>
            <a:ext cx="10515600" cy="1899441"/>
          </a:xfrm>
        </p:spPr>
        <p:txBody>
          <a:bodyPr anchor="b"/>
          <a:lstStyle>
            <a:lvl1pPr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THIS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492" y="3925898"/>
            <a:ext cx="8988464" cy="552380"/>
          </a:xfrm>
        </p:spPr>
        <p:txBody>
          <a:bodyPr/>
          <a:lstStyle>
            <a:lvl1pPr marL="0" indent="0">
              <a:buNone/>
              <a:defRPr sz="2400">
                <a:solidFill>
                  <a:srgbClr val="00B0F0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2179621"/>
      </p:ext>
    </p:extLst>
  </p:cSld>
  <p:clrMapOvr>
    <a:masterClrMapping/>
  </p:clrMapOvr>
  <p:transition spd="med">
    <p:pull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10C6E5C-7536-4266-9E11-477DD85865F6}"/>
              </a:ext>
            </a:extLst>
          </p:cNvPr>
          <p:cNvSpPr/>
          <p:nvPr userDrawn="1"/>
        </p:nvSpPr>
        <p:spPr>
          <a:xfrm>
            <a:off x="0" y="2486722"/>
            <a:ext cx="12192000" cy="4371278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F98B28-3597-1021-E721-3A0E892517E4}"/>
              </a:ext>
            </a:extLst>
          </p:cNvPr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86"/>
          <a:stretch/>
        </p:blipFill>
        <p:spPr>
          <a:xfrm>
            <a:off x="11341594" y="5102388"/>
            <a:ext cx="545604" cy="71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768998"/>
      </p:ext>
    </p:extLst>
  </p:cSld>
  <p:clrMapOvr>
    <a:masterClrMapping/>
  </p:clrMapOvr>
  <p:transition spd="med">
    <p:pull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85FDC75-3033-4CE6-809B-CBA2BD8EFC6F}"/>
              </a:ext>
            </a:extLst>
          </p:cNvPr>
          <p:cNvSpPr/>
          <p:nvPr userDrawn="1"/>
        </p:nvSpPr>
        <p:spPr>
          <a:xfrm>
            <a:off x="0" y="2486722"/>
            <a:ext cx="12192000" cy="4371278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0559A6-3844-251D-7692-05DF531B8BE8}"/>
              </a:ext>
            </a:extLst>
          </p:cNvPr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86"/>
          <a:stretch/>
        </p:blipFill>
        <p:spPr>
          <a:xfrm>
            <a:off x="11341594" y="5102388"/>
            <a:ext cx="545604" cy="71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511149"/>
      </p:ext>
    </p:extLst>
  </p:cSld>
  <p:clrMapOvr>
    <a:masterClrMapping/>
  </p:clrMapOvr>
  <p:transition spd="med">
    <p:pull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68ED14E-36AD-49C1-84D9-68F4F0E936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rtl="0"/>
            <a:fld id="{8699F50C-BE38-4BD0-BA84-9B090E1F2B9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84590194"/>
      </p:ext>
    </p:extLst>
  </p:cSld>
  <p:clrMapOvr>
    <a:masterClrMapping/>
  </p:clrMapOvr>
  <p:transition spd="med">
    <p:pull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7F93DEA-5CEF-4B6C-84C7-825C95F72A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rtl="0"/>
            <a:fld id="{8699F50C-BE38-4BD0-BA84-9B090E1F2B9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24470525"/>
      </p:ext>
    </p:extLst>
  </p:cSld>
  <p:clrMapOvr>
    <a:masterClrMapping/>
  </p:clrMapOvr>
  <p:transition spd="med">
    <p:pull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2964" y="789609"/>
            <a:ext cx="10512424" cy="66481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572592"/>
            <a:ext cx="6172200" cy="4288459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572592"/>
            <a:ext cx="3932237" cy="4296397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7AD5322-CA6D-45BA-A475-93DCC914C5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rtl="0"/>
            <a:fld id="{8699F50C-BE38-4BD0-BA84-9B090E1F2B9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79208235"/>
      </p:ext>
    </p:extLst>
  </p:cSld>
  <p:clrMapOvr>
    <a:masterClrMapping/>
  </p:clrMapOvr>
  <p:transition spd="med">
    <p:pull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2C69EA6-AEAC-4F53-A637-FD7EC3338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rtl="0"/>
            <a:fld id="{8699F50C-BE38-4BD0-BA84-9B090E1F2B9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1771114"/>
      </p:ext>
    </p:extLst>
  </p:cSld>
  <p:clrMapOvr>
    <a:masterClrMapping/>
  </p:clrMapOvr>
  <p:transition spd="med">
    <p:pull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945838"/>
      </p:ext>
    </p:extLst>
  </p:cSld>
  <p:clrMapOvr>
    <a:masterClrMapping/>
  </p:clrMapOvr>
  <p:transition spd="med">
    <p:pull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24901" y="786297"/>
            <a:ext cx="2628900" cy="539066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786297"/>
            <a:ext cx="7734300" cy="539066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408592"/>
      </p:ext>
    </p:extLst>
  </p:cSld>
  <p:clrMapOvr>
    <a:masterClrMapping/>
  </p:clrMapOvr>
  <p:transition spd="med">
    <p:pull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8D725E8-0D8E-4C3F-AA99-ED253463A2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06493" y="2783364"/>
            <a:ext cx="5341252" cy="679171"/>
          </a:xfrm>
        </p:spPr>
        <p:txBody>
          <a:bodyPr lIns="90000" anchor="b">
            <a:normAutofit/>
          </a:bodyPr>
          <a:lstStyle>
            <a:lvl1pPr algn="l">
              <a:defRPr sz="3733">
                <a:solidFill>
                  <a:schemeClr val="accent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06493" y="3462536"/>
            <a:ext cx="5341252" cy="473569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00B0F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this subtitle style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B6D77B5-0527-EFD4-2453-50BC1AB3D1B8}"/>
              </a:ext>
            </a:extLst>
          </p:cNvPr>
          <p:cNvGrpSpPr/>
          <p:nvPr userDrawn="1"/>
        </p:nvGrpSpPr>
        <p:grpSpPr>
          <a:xfrm>
            <a:off x="-238294" y="1968500"/>
            <a:ext cx="12569994" cy="4889499"/>
            <a:chOff x="3901906" y="-629085"/>
            <a:chExt cx="8755005" cy="8345480"/>
          </a:xfrm>
          <a:gradFill>
            <a:gsLst>
              <a:gs pos="100000">
                <a:schemeClr val="accent1">
                  <a:lumMod val="5000"/>
                  <a:lumOff val="95000"/>
                  <a:alpha val="10000"/>
                </a:schemeClr>
              </a:gs>
              <a:gs pos="40449">
                <a:srgbClr val="F5F5F6"/>
              </a:gs>
              <a:gs pos="39000">
                <a:srgbClr val="F5F5F6">
                  <a:alpha val="59000"/>
                </a:srgbClr>
              </a:gs>
            </a:gsLst>
            <a:lin ang="5400000" scaled="1"/>
          </a:gra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7E3DAF0-8F77-1B67-F218-2B1F0673608A}"/>
                </a:ext>
              </a:extLst>
            </p:cNvPr>
            <p:cNvSpPr/>
            <p:nvPr/>
          </p:nvSpPr>
          <p:spPr>
            <a:xfrm>
              <a:off x="11566124" y="-603729"/>
              <a:ext cx="1086960" cy="874065"/>
            </a:xfrm>
            <a:custGeom>
              <a:avLst/>
              <a:gdLst>
                <a:gd name="connsiteX0" fmla="*/ 1085046 w 1086960"/>
                <a:gd name="connsiteY0" fmla="*/ 862583 h 874065"/>
                <a:gd name="connsiteX1" fmla="*/ 13395 w 1086960"/>
                <a:gd name="connsiteY1" fmla="*/ 269348 h 874065"/>
                <a:gd name="connsiteX2" fmla="*/ 302358 w 1086960"/>
                <a:gd name="connsiteY2" fmla="*/ 11004 h 874065"/>
                <a:gd name="connsiteX3" fmla="*/ 1086960 w 1086960"/>
                <a:gd name="connsiteY3" fmla="*/ 587016 h 874065"/>
                <a:gd name="connsiteX4" fmla="*/ 1086960 w 1086960"/>
                <a:gd name="connsiteY4" fmla="*/ 575534 h 874065"/>
                <a:gd name="connsiteX5" fmla="*/ 304272 w 1086960"/>
                <a:gd name="connsiteY5" fmla="*/ 1435 h 874065"/>
                <a:gd name="connsiteX6" fmla="*/ 298531 w 1086960"/>
                <a:gd name="connsiteY6" fmla="*/ 1435 h 874065"/>
                <a:gd name="connsiteX7" fmla="*/ 1914 w 1086960"/>
                <a:gd name="connsiteY7" fmla="*/ 267434 h 874065"/>
                <a:gd name="connsiteX8" fmla="*/ 0 w 1086960"/>
                <a:gd name="connsiteY8" fmla="*/ 271262 h 874065"/>
                <a:gd name="connsiteX9" fmla="*/ 1914 w 1086960"/>
                <a:gd name="connsiteY9" fmla="*/ 275089 h 874065"/>
                <a:gd name="connsiteX10" fmla="*/ 1085046 w 1086960"/>
                <a:gd name="connsiteY10" fmla="*/ 874065 h 874065"/>
                <a:gd name="connsiteX11" fmla="*/ 1085046 w 1086960"/>
                <a:gd name="connsiteY11" fmla="*/ 862583 h 874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6960" h="874065">
                  <a:moveTo>
                    <a:pt x="1085046" y="862583"/>
                  </a:moveTo>
                  <a:lnTo>
                    <a:pt x="13395" y="269348"/>
                  </a:lnTo>
                  <a:lnTo>
                    <a:pt x="302358" y="11004"/>
                  </a:lnTo>
                  <a:lnTo>
                    <a:pt x="1086960" y="587016"/>
                  </a:lnTo>
                  <a:lnTo>
                    <a:pt x="1086960" y="575534"/>
                  </a:lnTo>
                  <a:lnTo>
                    <a:pt x="304272" y="1435"/>
                  </a:lnTo>
                  <a:cubicBezTo>
                    <a:pt x="302358" y="-478"/>
                    <a:pt x="300445" y="-478"/>
                    <a:pt x="298531" y="1435"/>
                  </a:cubicBezTo>
                  <a:lnTo>
                    <a:pt x="1914" y="267434"/>
                  </a:lnTo>
                  <a:cubicBezTo>
                    <a:pt x="0" y="269348"/>
                    <a:pt x="0" y="269348"/>
                    <a:pt x="0" y="271262"/>
                  </a:cubicBezTo>
                  <a:cubicBezTo>
                    <a:pt x="0" y="273175"/>
                    <a:pt x="1914" y="273175"/>
                    <a:pt x="1914" y="275089"/>
                  </a:cubicBezTo>
                  <a:lnTo>
                    <a:pt x="1085046" y="874065"/>
                  </a:lnTo>
                  <a:lnTo>
                    <a:pt x="1085046" y="86258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0B6785D-4BAF-69D0-92F4-4C0FA2D6BAFE}"/>
                </a:ext>
              </a:extLst>
            </p:cNvPr>
            <p:cNvSpPr/>
            <p:nvPr/>
          </p:nvSpPr>
          <p:spPr>
            <a:xfrm>
              <a:off x="11566602" y="-337088"/>
              <a:ext cx="1084567" cy="1422643"/>
            </a:xfrm>
            <a:custGeom>
              <a:avLst/>
              <a:gdLst>
                <a:gd name="connsiteX0" fmla="*/ 1080741 w 1084567"/>
                <a:gd name="connsiteY0" fmla="*/ 1407335 h 1422643"/>
                <a:gd name="connsiteX1" fmla="*/ 20572 w 1084567"/>
                <a:gd name="connsiteY1" fmla="*/ 18016 h 1422643"/>
                <a:gd name="connsiteX2" fmla="*/ 1084568 w 1084567"/>
                <a:gd name="connsiteY2" fmla="*/ 605510 h 1422643"/>
                <a:gd name="connsiteX3" fmla="*/ 1084568 w 1084567"/>
                <a:gd name="connsiteY3" fmla="*/ 595942 h 1422643"/>
                <a:gd name="connsiteX4" fmla="*/ 7176 w 1084567"/>
                <a:gd name="connsiteY4" fmla="*/ 793 h 1422643"/>
                <a:gd name="connsiteX5" fmla="*/ 1435 w 1084567"/>
                <a:gd name="connsiteY5" fmla="*/ 2706 h 1422643"/>
                <a:gd name="connsiteX6" fmla="*/ 1435 w 1084567"/>
                <a:gd name="connsiteY6" fmla="*/ 8447 h 1422643"/>
                <a:gd name="connsiteX7" fmla="*/ 1080741 w 1084567"/>
                <a:gd name="connsiteY7" fmla="*/ 1422644 h 1422643"/>
                <a:gd name="connsiteX8" fmla="*/ 1080741 w 1084567"/>
                <a:gd name="connsiteY8" fmla="*/ 1407335 h 1422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4567" h="1422643">
                  <a:moveTo>
                    <a:pt x="1080741" y="1407335"/>
                  </a:moveTo>
                  <a:lnTo>
                    <a:pt x="20572" y="18016"/>
                  </a:lnTo>
                  <a:lnTo>
                    <a:pt x="1084568" y="605510"/>
                  </a:lnTo>
                  <a:lnTo>
                    <a:pt x="1084568" y="595942"/>
                  </a:lnTo>
                  <a:lnTo>
                    <a:pt x="7176" y="793"/>
                  </a:lnTo>
                  <a:cubicBezTo>
                    <a:pt x="5262" y="-1121"/>
                    <a:pt x="3349" y="793"/>
                    <a:pt x="1435" y="2706"/>
                  </a:cubicBezTo>
                  <a:cubicBezTo>
                    <a:pt x="-478" y="4620"/>
                    <a:pt x="-478" y="6534"/>
                    <a:pt x="1435" y="8447"/>
                  </a:cubicBezTo>
                  <a:lnTo>
                    <a:pt x="1080741" y="1422644"/>
                  </a:lnTo>
                  <a:lnTo>
                    <a:pt x="1080741" y="140733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74FC047-D1A8-5E9E-B31D-396B7D95EF07}"/>
                </a:ext>
              </a:extLst>
            </p:cNvPr>
            <p:cNvSpPr/>
            <p:nvPr/>
          </p:nvSpPr>
          <p:spPr>
            <a:xfrm>
              <a:off x="8253574" y="7037045"/>
              <a:ext cx="1615130" cy="669781"/>
            </a:xfrm>
            <a:custGeom>
              <a:avLst/>
              <a:gdLst>
                <a:gd name="connsiteX0" fmla="*/ 21050 w 1615130"/>
                <a:gd name="connsiteY0" fmla="*/ 662127 h 669781"/>
                <a:gd name="connsiteX1" fmla="*/ 1463952 w 1615130"/>
                <a:gd name="connsiteY1" fmla="*/ 11482 h 669781"/>
                <a:gd name="connsiteX2" fmla="*/ 1605563 w 1615130"/>
                <a:gd name="connsiteY2" fmla="*/ 669782 h 669781"/>
                <a:gd name="connsiteX3" fmla="*/ 1615131 w 1615130"/>
                <a:gd name="connsiteY3" fmla="*/ 669782 h 669781"/>
                <a:gd name="connsiteX4" fmla="*/ 1471606 w 1615130"/>
                <a:gd name="connsiteY4" fmla="*/ 3828 h 669781"/>
                <a:gd name="connsiteX5" fmla="*/ 1469693 w 1615130"/>
                <a:gd name="connsiteY5" fmla="*/ 0 h 669781"/>
                <a:gd name="connsiteX6" fmla="*/ 1465866 w 1615130"/>
                <a:gd name="connsiteY6" fmla="*/ 0 h 669781"/>
                <a:gd name="connsiteX7" fmla="*/ 0 w 1615130"/>
                <a:gd name="connsiteY7" fmla="*/ 662127 h 669781"/>
                <a:gd name="connsiteX8" fmla="*/ 21050 w 1615130"/>
                <a:gd name="connsiteY8" fmla="*/ 662127 h 66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5130" h="669781">
                  <a:moveTo>
                    <a:pt x="21050" y="662127"/>
                  </a:moveTo>
                  <a:lnTo>
                    <a:pt x="1463952" y="11482"/>
                  </a:lnTo>
                  <a:lnTo>
                    <a:pt x="1605563" y="669782"/>
                  </a:lnTo>
                  <a:lnTo>
                    <a:pt x="1615131" y="669782"/>
                  </a:lnTo>
                  <a:lnTo>
                    <a:pt x="1471606" y="3828"/>
                  </a:lnTo>
                  <a:cubicBezTo>
                    <a:pt x="1471606" y="1914"/>
                    <a:pt x="1469693" y="1914"/>
                    <a:pt x="1469693" y="0"/>
                  </a:cubicBezTo>
                  <a:cubicBezTo>
                    <a:pt x="1467779" y="0"/>
                    <a:pt x="1467779" y="0"/>
                    <a:pt x="1465866" y="0"/>
                  </a:cubicBezTo>
                  <a:lnTo>
                    <a:pt x="0" y="662127"/>
                  </a:lnTo>
                  <a:lnTo>
                    <a:pt x="21050" y="66212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BB25196-716D-FE8E-DAB2-74637EEDE1F2}"/>
                </a:ext>
              </a:extLst>
            </p:cNvPr>
            <p:cNvSpPr/>
            <p:nvPr/>
          </p:nvSpPr>
          <p:spPr>
            <a:xfrm>
              <a:off x="11669461" y="7414037"/>
              <a:ext cx="945349" cy="302358"/>
            </a:xfrm>
            <a:custGeom>
              <a:avLst/>
              <a:gdLst>
                <a:gd name="connsiteX0" fmla="*/ 945349 w 945349"/>
                <a:gd name="connsiteY0" fmla="*/ 0 h 302358"/>
                <a:gd name="connsiteX1" fmla="*/ 0 w 945349"/>
                <a:gd name="connsiteY1" fmla="*/ 302358 h 302358"/>
                <a:gd name="connsiteX2" fmla="*/ 28705 w 945349"/>
                <a:gd name="connsiteY2" fmla="*/ 302358 h 302358"/>
                <a:gd name="connsiteX3" fmla="*/ 945349 w 945349"/>
                <a:gd name="connsiteY3" fmla="*/ 9568 h 302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5349" h="302358">
                  <a:moveTo>
                    <a:pt x="945349" y="0"/>
                  </a:moveTo>
                  <a:lnTo>
                    <a:pt x="0" y="302358"/>
                  </a:lnTo>
                  <a:lnTo>
                    <a:pt x="28705" y="302358"/>
                  </a:lnTo>
                  <a:lnTo>
                    <a:pt x="945349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C7DEB9D-DB39-5EC6-CF7F-1895567665F2}"/>
                </a:ext>
              </a:extLst>
            </p:cNvPr>
            <p:cNvSpPr/>
            <p:nvPr/>
          </p:nvSpPr>
          <p:spPr>
            <a:xfrm>
              <a:off x="11864655" y="-629085"/>
              <a:ext cx="792256" cy="616199"/>
            </a:xfrm>
            <a:custGeom>
              <a:avLst/>
              <a:gdLst>
                <a:gd name="connsiteX0" fmla="*/ 788429 w 792256"/>
                <a:gd name="connsiteY0" fmla="*/ 602804 h 616199"/>
                <a:gd name="connsiteX1" fmla="*/ 17223 w 792256"/>
                <a:gd name="connsiteY1" fmla="*/ 34446 h 616199"/>
                <a:gd name="connsiteX2" fmla="*/ 792256 w 792256"/>
                <a:gd name="connsiteY2" fmla="*/ 9568 h 616199"/>
                <a:gd name="connsiteX3" fmla="*/ 792256 w 792256"/>
                <a:gd name="connsiteY3" fmla="*/ 0 h 616199"/>
                <a:gd name="connsiteX4" fmla="*/ 3827 w 792256"/>
                <a:gd name="connsiteY4" fmla="*/ 26791 h 616199"/>
                <a:gd name="connsiteX5" fmla="*/ 0 w 792256"/>
                <a:gd name="connsiteY5" fmla="*/ 30619 h 616199"/>
                <a:gd name="connsiteX6" fmla="*/ 1913 w 792256"/>
                <a:gd name="connsiteY6" fmla="*/ 36360 h 616199"/>
                <a:gd name="connsiteX7" fmla="*/ 790342 w 792256"/>
                <a:gd name="connsiteY7" fmla="*/ 616199 h 616199"/>
                <a:gd name="connsiteX8" fmla="*/ 788429 w 792256"/>
                <a:gd name="connsiteY8" fmla="*/ 602804 h 616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2256" h="616199">
                  <a:moveTo>
                    <a:pt x="788429" y="602804"/>
                  </a:moveTo>
                  <a:lnTo>
                    <a:pt x="17223" y="34446"/>
                  </a:lnTo>
                  <a:lnTo>
                    <a:pt x="792256" y="9568"/>
                  </a:lnTo>
                  <a:lnTo>
                    <a:pt x="792256" y="0"/>
                  </a:lnTo>
                  <a:lnTo>
                    <a:pt x="3827" y="26791"/>
                  </a:lnTo>
                  <a:cubicBezTo>
                    <a:pt x="1913" y="26791"/>
                    <a:pt x="0" y="28705"/>
                    <a:pt x="0" y="30619"/>
                  </a:cubicBezTo>
                  <a:cubicBezTo>
                    <a:pt x="0" y="32532"/>
                    <a:pt x="0" y="34446"/>
                    <a:pt x="1913" y="36360"/>
                  </a:cubicBezTo>
                  <a:lnTo>
                    <a:pt x="790342" y="616199"/>
                  </a:lnTo>
                  <a:lnTo>
                    <a:pt x="788429" y="60280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8AE03EF-8DC3-02F3-6368-5EE4812D70BB}"/>
                </a:ext>
              </a:extLst>
            </p:cNvPr>
            <p:cNvSpPr/>
            <p:nvPr/>
          </p:nvSpPr>
          <p:spPr>
            <a:xfrm>
              <a:off x="11573778" y="2622704"/>
              <a:ext cx="1065910" cy="594670"/>
            </a:xfrm>
            <a:custGeom>
              <a:avLst/>
              <a:gdLst>
                <a:gd name="connsiteX0" fmla="*/ 1063996 w 1065910"/>
                <a:gd name="connsiteY0" fmla="*/ 583189 h 594670"/>
                <a:gd name="connsiteX1" fmla="*/ 19137 w 1065910"/>
                <a:gd name="connsiteY1" fmla="*/ 521951 h 594670"/>
                <a:gd name="connsiteX2" fmla="*/ 863062 w 1065910"/>
                <a:gd name="connsiteY2" fmla="*/ 11004 h 594670"/>
                <a:gd name="connsiteX3" fmla="*/ 1065910 w 1065910"/>
                <a:gd name="connsiteY3" fmla="*/ 167924 h 594670"/>
                <a:gd name="connsiteX4" fmla="*/ 1065910 w 1065910"/>
                <a:gd name="connsiteY4" fmla="*/ 156442 h 594670"/>
                <a:gd name="connsiteX5" fmla="*/ 866889 w 1065910"/>
                <a:gd name="connsiteY5" fmla="*/ 1435 h 594670"/>
                <a:gd name="connsiteX6" fmla="*/ 861148 w 1065910"/>
                <a:gd name="connsiteY6" fmla="*/ 1435 h 594670"/>
                <a:gd name="connsiteX7" fmla="*/ 1914 w 1065910"/>
                <a:gd name="connsiteY7" fmla="*/ 521951 h 594670"/>
                <a:gd name="connsiteX8" fmla="*/ 0 w 1065910"/>
                <a:gd name="connsiteY8" fmla="*/ 527693 h 594670"/>
                <a:gd name="connsiteX9" fmla="*/ 3828 w 1065910"/>
                <a:gd name="connsiteY9" fmla="*/ 531520 h 594670"/>
                <a:gd name="connsiteX10" fmla="*/ 1063996 w 1065910"/>
                <a:gd name="connsiteY10" fmla="*/ 594671 h 594670"/>
                <a:gd name="connsiteX11" fmla="*/ 1063996 w 1065910"/>
                <a:gd name="connsiteY11" fmla="*/ 583189 h 594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65910" h="594670">
                  <a:moveTo>
                    <a:pt x="1063996" y="583189"/>
                  </a:moveTo>
                  <a:lnTo>
                    <a:pt x="19137" y="521951"/>
                  </a:lnTo>
                  <a:lnTo>
                    <a:pt x="863062" y="11004"/>
                  </a:lnTo>
                  <a:lnTo>
                    <a:pt x="1065910" y="167924"/>
                  </a:lnTo>
                  <a:lnTo>
                    <a:pt x="1065910" y="156442"/>
                  </a:lnTo>
                  <a:lnTo>
                    <a:pt x="866889" y="1435"/>
                  </a:lnTo>
                  <a:cubicBezTo>
                    <a:pt x="864976" y="-478"/>
                    <a:pt x="863062" y="-478"/>
                    <a:pt x="861148" y="1435"/>
                  </a:cubicBezTo>
                  <a:lnTo>
                    <a:pt x="1914" y="521951"/>
                  </a:lnTo>
                  <a:cubicBezTo>
                    <a:pt x="0" y="523865"/>
                    <a:pt x="0" y="525779"/>
                    <a:pt x="0" y="527693"/>
                  </a:cubicBezTo>
                  <a:cubicBezTo>
                    <a:pt x="0" y="529606"/>
                    <a:pt x="1914" y="531520"/>
                    <a:pt x="3828" y="531520"/>
                  </a:cubicBezTo>
                  <a:lnTo>
                    <a:pt x="1063996" y="594671"/>
                  </a:lnTo>
                  <a:lnTo>
                    <a:pt x="1063996" y="58318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455E04C-E5C5-6F2A-3019-9F08DBDC386A}"/>
                </a:ext>
              </a:extLst>
            </p:cNvPr>
            <p:cNvSpPr/>
            <p:nvPr/>
          </p:nvSpPr>
          <p:spPr>
            <a:xfrm>
              <a:off x="4874046" y="7371936"/>
              <a:ext cx="227725" cy="311927"/>
            </a:xfrm>
            <a:custGeom>
              <a:avLst/>
              <a:gdLst>
                <a:gd name="connsiteX0" fmla="*/ 11482 w 227725"/>
                <a:gd name="connsiteY0" fmla="*/ 310014 h 311927"/>
                <a:gd name="connsiteX1" fmla="*/ 183712 w 227725"/>
                <a:gd name="connsiteY1" fmla="*/ 17223 h 311927"/>
                <a:gd name="connsiteX2" fmla="*/ 218158 w 227725"/>
                <a:gd name="connsiteY2" fmla="*/ 311927 h 311927"/>
                <a:gd name="connsiteX3" fmla="*/ 227726 w 227725"/>
                <a:gd name="connsiteY3" fmla="*/ 311927 h 311927"/>
                <a:gd name="connsiteX4" fmla="*/ 191366 w 227725"/>
                <a:gd name="connsiteY4" fmla="*/ 3828 h 311927"/>
                <a:gd name="connsiteX5" fmla="*/ 187539 w 227725"/>
                <a:gd name="connsiteY5" fmla="*/ 0 h 311927"/>
                <a:gd name="connsiteX6" fmla="*/ 181798 w 227725"/>
                <a:gd name="connsiteY6" fmla="*/ 1914 h 311927"/>
                <a:gd name="connsiteX7" fmla="*/ 0 w 227725"/>
                <a:gd name="connsiteY7" fmla="*/ 311927 h 311927"/>
                <a:gd name="connsiteX8" fmla="*/ 11482 w 227725"/>
                <a:gd name="connsiteY8" fmla="*/ 310014 h 311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725" h="311927">
                  <a:moveTo>
                    <a:pt x="11482" y="310014"/>
                  </a:moveTo>
                  <a:lnTo>
                    <a:pt x="183712" y="17223"/>
                  </a:lnTo>
                  <a:lnTo>
                    <a:pt x="218158" y="311927"/>
                  </a:lnTo>
                  <a:lnTo>
                    <a:pt x="227726" y="311927"/>
                  </a:lnTo>
                  <a:lnTo>
                    <a:pt x="191366" y="3828"/>
                  </a:lnTo>
                  <a:cubicBezTo>
                    <a:pt x="191366" y="1914"/>
                    <a:pt x="189453" y="0"/>
                    <a:pt x="187539" y="0"/>
                  </a:cubicBezTo>
                  <a:cubicBezTo>
                    <a:pt x="185625" y="0"/>
                    <a:pt x="183712" y="0"/>
                    <a:pt x="181798" y="1914"/>
                  </a:cubicBezTo>
                  <a:lnTo>
                    <a:pt x="0" y="311927"/>
                  </a:lnTo>
                  <a:lnTo>
                    <a:pt x="11482" y="31001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4" name="Graphic 207">
              <a:extLst>
                <a:ext uri="{FF2B5EF4-FFF2-40B4-BE49-F238E27FC236}">
                  <a16:creationId xmlns:a16="http://schemas.microsoft.com/office/drawing/2014/main" id="{95EFBDAF-1E05-C59B-2549-6246489E852C}"/>
                </a:ext>
              </a:extLst>
            </p:cNvPr>
            <p:cNvGrpSpPr/>
            <p:nvPr/>
          </p:nvGrpSpPr>
          <p:grpSpPr>
            <a:xfrm>
              <a:off x="11466613" y="7117419"/>
              <a:ext cx="1148197" cy="598976"/>
              <a:chOff x="11466613" y="7117419"/>
              <a:chExt cx="1148197" cy="598976"/>
            </a:xfrm>
            <a:grpFill/>
          </p:grpSpPr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8961C034-360B-B3F5-5B97-4F7AD0F4D55D}"/>
                  </a:ext>
                </a:extLst>
              </p:cNvPr>
              <p:cNvSpPr/>
              <p:nvPr/>
            </p:nvSpPr>
            <p:spPr>
              <a:xfrm>
                <a:off x="11669461" y="7414037"/>
                <a:ext cx="945349" cy="302358"/>
              </a:xfrm>
              <a:custGeom>
                <a:avLst/>
                <a:gdLst>
                  <a:gd name="connsiteX0" fmla="*/ 945349 w 945349"/>
                  <a:gd name="connsiteY0" fmla="*/ 0 h 302358"/>
                  <a:gd name="connsiteX1" fmla="*/ 0 w 945349"/>
                  <a:gd name="connsiteY1" fmla="*/ 302358 h 302358"/>
                  <a:gd name="connsiteX2" fmla="*/ 28705 w 945349"/>
                  <a:gd name="connsiteY2" fmla="*/ 302358 h 302358"/>
                  <a:gd name="connsiteX3" fmla="*/ 945349 w 945349"/>
                  <a:gd name="connsiteY3" fmla="*/ 9568 h 302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5349" h="302358">
                    <a:moveTo>
                      <a:pt x="945349" y="0"/>
                    </a:moveTo>
                    <a:lnTo>
                      <a:pt x="0" y="302358"/>
                    </a:lnTo>
                    <a:lnTo>
                      <a:pt x="28705" y="302358"/>
                    </a:lnTo>
                    <a:lnTo>
                      <a:pt x="945349" y="9568"/>
                    </a:lnTo>
                    <a:close/>
                  </a:path>
                </a:pathLst>
              </a:custGeom>
              <a:grpFill/>
              <a:ln w="191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C3C89AB-0465-DD14-DD1C-20A8791DB5DF}"/>
                  </a:ext>
                </a:extLst>
              </p:cNvPr>
              <p:cNvSpPr/>
              <p:nvPr/>
            </p:nvSpPr>
            <p:spPr>
              <a:xfrm>
                <a:off x="11466613" y="7117419"/>
                <a:ext cx="1148197" cy="597062"/>
              </a:xfrm>
              <a:custGeom>
                <a:avLst/>
                <a:gdLst>
                  <a:gd name="connsiteX0" fmla="*/ 1148197 w 1148197"/>
                  <a:gd name="connsiteY0" fmla="*/ 246862 h 597062"/>
                  <a:gd name="connsiteX1" fmla="*/ 155007 w 1148197"/>
                  <a:gd name="connsiteY1" fmla="*/ 0 h 597062"/>
                  <a:gd name="connsiteX2" fmla="*/ 149266 w 1148197"/>
                  <a:gd name="connsiteY2" fmla="*/ 3827 h 597062"/>
                  <a:gd name="connsiteX3" fmla="*/ 0 w 1148197"/>
                  <a:gd name="connsiteY3" fmla="*/ 597062 h 597062"/>
                  <a:gd name="connsiteX4" fmla="*/ 9568 w 1148197"/>
                  <a:gd name="connsiteY4" fmla="*/ 597062 h 597062"/>
                  <a:gd name="connsiteX5" fmla="*/ 158834 w 1148197"/>
                  <a:gd name="connsiteY5" fmla="*/ 9568 h 597062"/>
                  <a:gd name="connsiteX6" fmla="*/ 1148197 w 1148197"/>
                  <a:gd name="connsiteY6" fmla="*/ 256431 h 597062"/>
                  <a:gd name="connsiteX7" fmla="*/ 1148197 w 1148197"/>
                  <a:gd name="connsiteY7" fmla="*/ 246862 h 597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48197" h="597062">
                    <a:moveTo>
                      <a:pt x="1148197" y="246862"/>
                    </a:moveTo>
                    <a:lnTo>
                      <a:pt x="155007" y="0"/>
                    </a:lnTo>
                    <a:cubicBezTo>
                      <a:pt x="153093" y="0"/>
                      <a:pt x="149266" y="0"/>
                      <a:pt x="149266" y="3827"/>
                    </a:cubicBezTo>
                    <a:lnTo>
                      <a:pt x="0" y="597062"/>
                    </a:lnTo>
                    <a:lnTo>
                      <a:pt x="9568" y="597062"/>
                    </a:lnTo>
                    <a:lnTo>
                      <a:pt x="158834" y="9568"/>
                    </a:lnTo>
                    <a:lnTo>
                      <a:pt x="1148197" y="256431"/>
                    </a:lnTo>
                    <a:lnTo>
                      <a:pt x="1148197" y="246862"/>
                    </a:lnTo>
                    <a:close/>
                  </a:path>
                </a:pathLst>
              </a:custGeom>
              <a:grpFill/>
              <a:ln w="191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4B87280-08D6-8D91-1672-0FEB6DBFC05C}"/>
                </a:ext>
              </a:extLst>
            </p:cNvPr>
            <p:cNvSpPr/>
            <p:nvPr/>
          </p:nvSpPr>
          <p:spPr>
            <a:xfrm>
              <a:off x="11654152" y="5136778"/>
              <a:ext cx="974054" cy="491810"/>
            </a:xfrm>
            <a:custGeom>
              <a:avLst/>
              <a:gdLst>
                <a:gd name="connsiteX0" fmla="*/ 972140 w 974054"/>
                <a:gd name="connsiteY0" fmla="*/ 172230 h 491810"/>
                <a:gd name="connsiteX1" fmla="*/ 430574 w 974054"/>
                <a:gd name="connsiteY1" fmla="*/ 484156 h 491810"/>
                <a:gd name="connsiteX2" fmla="*/ 21050 w 974054"/>
                <a:gd name="connsiteY2" fmla="*/ 375078 h 491810"/>
                <a:gd name="connsiteX3" fmla="*/ 974054 w 974054"/>
                <a:gd name="connsiteY3" fmla="*/ 9568 h 491810"/>
                <a:gd name="connsiteX4" fmla="*/ 974054 w 974054"/>
                <a:gd name="connsiteY4" fmla="*/ 0 h 491810"/>
                <a:gd name="connsiteX5" fmla="*/ 3827 w 974054"/>
                <a:gd name="connsiteY5" fmla="*/ 371250 h 491810"/>
                <a:gd name="connsiteX6" fmla="*/ 0 w 974054"/>
                <a:gd name="connsiteY6" fmla="*/ 375078 h 491810"/>
                <a:gd name="connsiteX7" fmla="*/ 3827 w 974054"/>
                <a:gd name="connsiteY7" fmla="*/ 378905 h 491810"/>
                <a:gd name="connsiteX8" fmla="*/ 428660 w 974054"/>
                <a:gd name="connsiteY8" fmla="*/ 491811 h 491810"/>
                <a:gd name="connsiteX9" fmla="*/ 430574 w 974054"/>
                <a:gd name="connsiteY9" fmla="*/ 491811 h 491810"/>
                <a:gd name="connsiteX10" fmla="*/ 432487 w 974054"/>
                <a:gd name="connsiteY10" fmla="*/ 491811 h 491810"/>
                <a:gd name="connsiteX11" fmla="*/ 972140 w 974054"/>
                <a:gd name="connsiteY11" fmla="*/ 181798 h 491810"/>
                <a:gd name="connsiteX12" fmla="*/ 972140 w 974054"/>
                <a:gd name="connsiteY12" fmla="*/ 172230 h 491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4054" h="491810">
                  <a:moveTo>
                    <a:pt x="972140" y="172230"/>
                  </a:moveTo>
                  <a:lnTo>
                    <a:pt x="430574" y="484156"/>
                  </a:lnTo>
                  <a:lnTo>
                    <a:pt x="21050" y="375078"/>
                  </a:lnTo>
                  <a:lnTo>
                    <a:pt x="974054" y="9568"/>
                  </a:lnTo>
                  <a:lnTo>
                    <a:pt x="974054" y="0"/>
                  </a:lnTo>
                  <a:lnTo>
                    <a:pt x="3827" y="371250"/>
                  </a:lnTo>
                  <a:cubicBezTo>
                    <a:pt x="1913" y="371250"/>
                    <a:pt x="0" y="373164"/>
                    <a:pt x="0" y="375078"/>
                  </a:cubicBezTo>
                  <a:cubicBezTo>
                    <a:pt x="0" y="376991"/>
                    <a:pt x="1913" y="378905"/>
                    <a:pt x="3827" y="378905"/>
                  </a:cubicBezTo>
                  <a:lnTo>
                    <a:pt x="428660" y="491811"/>
                  </a:lnTo>
                  <a:cubicBezTo>
                    <a:pt x="428660" y="491811"/>
                    <a:pt x="428660" y="491811"/>
                    <a:pt x="430574" y="491811"/>
                  </a:cubicBezTo>
                  <a:cubicBezTo>
                    <a:pt x="430574" y="491811"/>
                    <a:pt x="432487" y="491811"/>
                    <a:pt x="432487" y="491811"/>
                  </a:cubicBezTo>
                  <a:lnTo>
                    <a:pt x="972140" y="181798"/>
                  </a:lnTo>
                  <a:lnTo>
                    <a:pt x="972140" y="17223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A29A103-1D49-A842-9C27-37122D66773E}"/>
                </a:ext>
              </a:extLst>
            </p:cNvPr>
            <p:cNvSpPr/>
            <p:nvPr/>
          </p:nvSpPr>
          <p:spPr>
            <a:xfrm>
              <a:off x="9717526" y="7038959"/>
              <a:ext cx="568357" cy="669781"/>
            </a:xfrm>
            <a:custGeom>
              <a:avLst/>
              <a:gdLst>
                <a:gd name="connsiteX0" fmla="*/ 151179 w 568357"/>
                <a:gd name="connsiteY0" fmla="*/ 667868 h 669781"/>
                <a:gd name="connsiteX1" fmla="*/ 9568 w 568357"/>
                <a:gd name="connsiteY1" fmla="*/ 9568 h 669781"/>
                <a:gd name="connsiteX2" fmla="*/ 556876 w 568357"/>
                <a:gd name="connsiteY2" fmla="*/ 204762 h 669781"/>
                <a:gd name="connsiteX3" fmla="*/ 321495 w 568357"/>
                <a:gd name="connsiteY3" fmla="*/ 669782 h 669781"/>
                <a:gd name="connsiteX4" fmla="*/ 331063 w 568357"/>
                <a:gd name="connsiteY4" fmla="*/ 669782 h 669781"/>
                <a:gd name="connsiteX5" fmla="*/ 568358 w 568357"/>
                <a:gd name="connsiteY5" fmla="*/ 204762 h 669781"/>
                <a:gd name="connsiteX6" fmla="*/ 568358 w 568357"/>
                <a:gd name="connsiteY6" fmla="*/ 200935 h 669781"/>
                <a:gd name="connsiteX7" fmla="*/ 566444 w 568357"/>
                <a:gd name="connsiteY7" fmla="*/ 199021 h 669781"/>
                <a:gd name="connsiteX8" fmla="*/ 5741 w 568357"/>
                <a:gd name="connsiteY8" fmla="*/ 0 h 669781"/>
                <a:gd name="connsiteX9" fmla="*/ 1914 w 568357"/>
                <a:gd name="connsiteY9" fmla="*/ 0 h 669781"/>
                <a:gd name="connsiteX10" fmla="*/ 0 w 568357"/>
                <a:gd name="connsiteY10" fmla="*/ 3828 h 669781"/>
                <a:gd name="connsiteX11" fmla="*/ 143525 w 568357"/>
                <a:gd name="connsiteY11" fmla="*/ 667868 h 669781"/>
                <a:gd name="connsiteX12" fmla="*/ 151179 w 568357"/>
                <a:gd name="connsiteY12" fmla="*/ 667868 h 66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8357" h="669781">
                  <a:moveTo>
                    <a:pt x="151179" y="667868"/>
                  </a:moveTo>
                  <a:lnTo>
                    <a:pt x="9568" y="9568"/>
                  </a:lnTo>
                  <a:lnTo>
                    <a:pt x="556876" y="204762"/>
                  </a:lnTo>
                  <a:lnTo>
                    <a:pt x="321495" y="669782"/>
                  </a:lnTo>
                  <a:lnTo>
                    <a:pt x="331063" y="669782"/>
                  </a:lnTo>
                  <a:lnTo>
                    <a:pt x="568358" y="204762"/>
                  </a:lnTo>
                  <a:cubicBezTo>
                    <a:pt x="568358" y="202848"/>
                    <a:pt x="568358" y="202848"/>
                    <a:pt x="568358" y="200935"/>
                  </a:cubicBezTo>
                  <a:cubicBezTo>
                    <a:pt x="568358" y="199021"/>
                    <a:pt x="566444" y="199021"/>
                    <a:pt x="566444" y="199021"/>
                  </a:cubicBezTo>
                  <a:lnTo>
                    <a:pt x="5741" y="0"/>
                  </a:lnTo>
                  <a:cubicBezTo>
                    <a:pt x="3828" y="0"/>
                    <a:pt x="1914" y="0"/>
                    <a:pt x="1914" y="0"/>
                  </a:cubicBezTo>
                  <a:cubicBezTo>
                    <a:pt x="0" y="1914"/>
                    <a:pt x="0" y="1914"/>
                    <a:pt x="0" y="3828"/>
                  </a:cubicBezTo>
                  <a:lnTo>
                    <a:pt x="143525" y="667868"/>
                  </a:lnTo>
                  <a:lnTo>
                    <a:pt x="151179" y="6678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1E978C7-3857-5ACC-BEFF-0B065BD9350E}"/>
                </a:ext>
              </a:extLst>
            </p:cNvPr>
            <p:cNvSpPr/>
            <p:nvPr/>
          </p:nvSpPr>
          <p:spPr>
            <a:xfrm>
              <a:off x="10039021" y="7236066"/>
              <a:ext cx="545393" cy="474588"/>
            </a:xfrm>
            <a:custGeom>
              <a:avLst/>
              <a:gdLst>
                <a:gd name="connsiteX0" fmla="*/ 9568 w 545393"/>
                <a:gd name="connsiteY0" fmla="*/ 472675 h 474588"/>
                <a:gd name="connsiteX1" fmla="*/ 243035 w 545393"/>
                <a:gd name="connsiteY1" fmla="*/ 13396 h 474588"/>
                <a:gd name="connsiteX2" fmla="*/ 533912 w 545393"/>
                <a:gd name="connsiteY2" fmla="*/ 474589 h 474588"/>
                <a:gd name="connsiteX3" fmla="*/ 545394 w 545393"/>
                <a:gd name="connsiteY3" fmla="*/ 474589 h 474588"/>
                <a:gd name="connsiteX4" fmla="*/ 248776 w 545393"/>
                <a:gd name="connsiteY4" fmla="*/ 1914 h 474588"/>
                <a:gd name="connsiteX5" fmla="*/ 244949 w 545393"/>
                <a:gd name="connsiteY5" fmla="*/ 0 h 474588"/>
                <a:gd name="connsiteX6" fmla="*/ 241122 w 545393"/>
                <a:gd name="connsiteY6" fmla="*/ 1914 h 474588"/>
                <a:gd name="connsiteX7" fmla="*/ 0 w 545393"/>
                <a:gd name="connsiteY7" fmla="*/ 472675 h 474588"/>
                <a:gd name="connsiteX8" fmla="*/ 9568 w 545393"/>
                <a:gd name="connsiteY8" fmla="*/ 472675 h 47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5393" h="474588">
                  <a:moveTo>
                    <a:pt x="9568" y="472675"/>
                  </a:moveTo>
                  <a:lnTo>
                    <a:pt x="243035" y="13396"/>
                  </a:lnTo>
                  <a:lnTo>
                    <a:pt x="533912" y="474589"/>
                  </a:lnTo>
                  <a:lnTo>
                    <a:pt x="545394" y="474589"/>
                  </a:lnTo>
                  <a:lnTo>
                    <a:pt x="248776" y="1914"/>
                  </a:lnTo>
                  <a:cubicBezTo>
                    <a:pt x="248776" y="0"/>
                    <a:pt x="246863" y="0"/>
                    <a:pt x="244949" y="0"/>
                  </a:cubicBezTo>
                  <a:cubicBezTo>
                    <a:pt x="243035" y="0"/>
                    <a:pt x="241122" y="1914"/>
                    <a:pt x="241122" y="1914"/>
                  </a:cubicBezTo>
                  <a:lnTo>
                    <a:pt x="0" y="472675"/>
                  </a:lnTo>
                  <a:lnTo>
                    <a:pt x="9568" y="47267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5754EDC-4A42-D29F-0A04-9921401C6F13}"/>
                </a:ext>
              </a:extLst>
            </p:cNvPr>
            <p:cNvSpPr/>
            <p:nvPr/>
          </p:nvSpPr>
          <p:spPr>
            <a:xfrm>
              <a:off x="10276794" y="7236066"/>
              <a:ext cx="1027158" cy="478415"/>
            </a:xfrm>
            <a:custGeom>
              <a:avLst/>
              <a:gdLst>
                <a:gd name="connsiteX0" fmla="*/ 294226 w 1027158"/>
                <a:gd name="connsiteY0" fmla="*/ 474589 h 478415"/>
                <a:gd name="connsiteX1" fmla="*/ 305708 w 1027158"/>
                <a:gd name="connsiteY1" fmla="*/ 474589 h 478415"/>
                <a:gd name="connsiteX2" fmla="*/ 16745 w 1027158"/>
                <a:gd name="connsiteY2" fmla="*/ 15310 h 478415"/>
                <a:gd name="connsiteX3" fmla="*/ 1006108 w 1027158"/>
                <a:gd name="connsiteY3" fmla="*/ 478416 h 478415"/>
                <a:gd name="connsiteX4" fmla="*/ 1027158 w 1027158"/>
                <a:gd name="connsiteY4" fmla="*/ 478416 h 478415"/>
                <a:gd name="connsiteX5" fmla="*/ 7176 w 1027158"/>
                <a:gd name="connsiteY5" fmla="*/ 0 h 478415"/>
                <a:gd name="connsiteX6" fmla="*/ 1435 w 1027158"/>
                <a:gd name="connsiteY6" fmla="*/ 1914 h 478415"/>
                <a:gd name="connsiteX7" fmla="*/ 1435 w 1027158"/>
                <a:gd name="connsiteY7" fmla="*/ 7655 h 478415"/>
                <a:gd name="connsiteX8" fmla="*/ 294226 w 1027158"/>
                <a:gd name="connsiteY8" fmla="*/ 474589 h 478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7158" h="478415">
                  <a:moveTo>
                    <a:pt x="294226" y="474589"/>
                  </a:moveTo>
                  <a:lnTo>
                    <a:pt x="305708" y="474589"/>
                  </a:lnTo>
                  <a:lnTo>
                    <a:pt x="16745" y="15310"/>
                  </a:lnTo>
                  <a:lnTo>
                    <a:pt x="1006108" y="478416"/>
                  </a:lnTo>
                  <a:lnTo>
                    <a:pt x="1027158" y="478416"/>
                  </a:lnTo>
                  <a:lnTo>
                    <a:pt x="7176" y="0"/>
                  </a:lnTo>
                  <a:cubicBezTo>
                    <a:pt x="5262" y="0"/>
                    <a:pt x="3349" y="0"/>
                    <a:pt x="1435" y="1914"/>
                  </a:cubicBezTo>
                  <a:cubicBezTo>
                    <a:pt x="-478" y="3828"/>
                    <a:pt x="-478" y="5741"/>
                    <a:pt x="1435" y="7655"/>
                  </a:cubicBezTo>
                  <a:lnTo>
                    <a:pt x="294226" y="47458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A1D7C26-D252-CEF1-2EAA-E0D9AB6ADDCA}"/>
                </a:ext>
              </a:extLst>
            </p:cNvPr>
            <p:cNvSpPr/>
            <p:nvPr/>
          </p:nvSpPr>
          <p:spPr>
            <a:xfrm>
              <a:off x="10277436" y="7119333"/>
              <a:ext cx="1349924" cy="597062"/>
            </a:xfrm>
            <a:custGeom>
              <a:avLst/>
              <a:gdLst>
                <a:gd name="connsiteX0" fmla="*/ 2706 w 1349924"/>
                <a:gd name="connsiteY0" fmla="*/ 126301 h 597062"/>
                <a:gd name="connsiteX1" fmla="*/ 1005465 w 1349924"/>
                <a:gd name="connsiteY1" fmla="*/ 595149 h 597062"/>
                <a:gd name="connsiteX2" fmla="*/ 1026516 w 1349924"/>
                <a:gd name="connsiteY2" fmla="*/ 595149 h 597062"/>
                <a:gd name="connsiteX3" fmla="*/ 21843 w 1349924"/>
                <a:gd name="connsiteY3" fmla="*/ 124388 h 597062"/>
                <a:gd name="connsiteX4" fmla="*/ 1340356 w 1349924"/>
                <a:gd name="connsiteY4" fmla="*/ 9568 h 597062"/>
                <a:gd name="connsiteX5" fmla="*/ 1191091 w 1349924"/>
                <a:gd name="connsiteY5" fmla="*/ 597062 h 597062"/>
                <a:gd name="connsiteX6" fmla="*/ 1200659 w 1349924"/>
                <a:gd name="connsiteY6" fmla="*/ 597062 h 597062"/>
                <a:gd name="connsiteX7" fmla="*/ 1349925 w 1349924"/>
                <a:gd name="connsiteY7" fmla="*/ 5741 h 597062"/>
                <a:gd name="connsiteX8" fmla="*/ 1349925 w 1349924"/>
                <a:gd name="connsiteY8" fmla="*/ 1913 h 597062"/>
                <a:gd name="connsiteX9" fmla="*/ 1346098 w 1349924"/>
                <a:gd name="connsiteY9" fmla="*/ 0 h 597062"/>
                <a:gd name="connsiteX10" fmla="*/ 4620 w 1349924"/>
                <a:gd name="connsiteY10" fmla="*/ 118647 h 597062"/>
                <a:gd name="connsiteX11" fmla="*/ 792 w 1349924"/>
                <a:gd name="connsiteY11" fmla="*/ 122474 h 597062"/>
                <a:gd name="connsiteX12" fmla="*/ 2706 w 1349924"/>
                <a:gd name="connsiteY12" fmla="*/ 126301 h 59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9924" h="597062">
                  <a:moveTo>
                    <a:pt x="2706" y="126301"/>
                  </a:moveTo>
                  <a:lnTo>
                    <a:pt x="1005465" y="595149"/>
                  </a:lnTo>
                  <a:lnTo>
                    <a:pt x="1026516" y="595149"/>
                  </a:lnTo>
                  <a:lnTo>
                    <a:pt x="21843" y="124388"/>
                  </a:lnTo>
                  <a:lnTo>
                    <a:pt x="1340356" y="9568"/>
                  </a:lnTo>
                  <a:lnTo>
                    <a:pt x="1191091" y="597062"/>
                  </a:lnTo>
                  <a:lnTo>
                    <a:pt x="1200659" y="597062"/>
                  </a:lnTo>
                  <a:lnTo>
                    <a:pt x="1349925" y="5741"/>
                  </a:lnTo>
                  <a:cubicBezTo>
                    <a:pt x="1349925" y="3827"/>
                    <a:pt x="1349925" y="1913"/>
                    <a:pt x="1349925" y="1913"/>
                  </a:cubicBezTo>
                  <a:cubicBezTo>
                    <a:pt x="1349925" y="0"/>
                    <a:pt x="1348011" y="0"/>
                    <a:pt x="1346098" y="0"/>
                  </a:cubicBezTo>
                  <a:lnTo>
                    <a:pt x="4620" y="118647"/>
                  </a:lnTo>
                  <a:cubicBezTo>
                    <a:pt x="2706" y="118647"/>
                    <a:pt x="792" y="120560"/>
                    <a:pt x="792" y="122474"/>
                  </a:cubicBezTo>
                  <a:cubicBezTo>
                    <a:pt x="-1121" y="122474"/>
                    <a:pt x="792" y="124388"/>
                    <a:pt x="2706" y="126301"/>
                  </a:cubicBez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4F9750A-6C3A-45B2-5020-8309C01EE267}"/>
                </a:ext>
              </a:extLst>
            </p:cNvPr>
            <p:cNvSpPr/>
            <p:nvPr/>
          </p:nvSpPr>
          <p:spPr>
            <a:xfrm>
              <a:off x="5055844" y="7371085"/>
              <a:ext cx="493724" cy="314691"/>
            </a:xfrm>
            <a:custGeom>
              <a:avLst/>
              <a:gdLst>
                <a:gd name="connsiteX0" fmla="*/ 44014 w 493724"/>
                <a:gd name="connsiteY0" fmla="*/ 310864 h 314691"/>
                <a:gd name="connsiteX1" fmla="*/ 9568 w 493724"/>
                <a:gd name="connsiteY1" fmla="*/ 12333 h 314691"/>
                <a:gd name="connsiteX2" fmla="*/ 476502 w 493724"/>
                <a:gd name="connsiteY2" fmla="*/ 314691 h 314691"/>
                <a:gd name="connsiteX3" fmla="*/ 493725 w 493724"/>
                <a:gd name="connsiteY3" fmla="*/ 314691 h 314691"/>
                <a:gd name="connsiteX4" fmla="*/ 7655 w 493724"/>
                <a:gd name="connsiteY4" fmla="*/ 851 h 314691"/>
                <a:gd name="connsiteX5" fmla="*/ 1914 w 493724"/>
                <a:gd name="connsiteY5" fmla="*/ 851 h 314691"/>
                <a:gd name="connsiteX6" fmla="*/ 0 w 493724"/>
                <a:gd name="connsiteY6" fmla="*/ 4678 h 314691"/>
                <a:gd name="connsiteX7" fmla="*/ 36360 w 493724"/>
                <a:gd name="connsiteY7" fmla="*/ 312778 h 314691"/>
                <a:gd name="connsiteX8" fmla="*/ 44014 w 493724"/>
                <a:gd name="connsiteY8" fmla="*/ 310864 h 314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3724" h="314691">
                  <a:moveTo>
                    <a:pt x="44014" y="310864"/>
                  </a:moveTo>
                  <a:lnTo>
                    <a:pt x="9568" y="12333"/>
                  </a:lnTo>
                  <a:lnTo>
                    <a:pt x="476502" y="314691"/>
                  </a:lnTo>
                  <a:lnTo>
                    <a:pt x="493725" y="314691"/>
                  </a:lnTo>
                  <a:lnTo>
                    <a:pt x="7655" y="851"/>
                  </a:lnTo>
                  <a:cubicBezTo>
                    <a:pt x="5741" y="851"/>
                    <a:pt x="3827" y="-1063"/>
                    <a:pt x="1914" y="851"/>
                  </a:cubicBezTo>
                  <a:cubicBezTo>
                    <a:pt x="0" y="851"/>
                    <a:pt x="0" y="2764"/>
                    <a:pt x="0" y="4678"/>
                  </a:cubicBezTo>
                  <a:lnTo>
                    <a:pt x="36360" y="312778"/>
                  </a:lnTo>
                  <a:lnTo>
                    <a:pt x="44014" y="31086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FF66BA8-7AA5-8F5C-FC94-5F564D266F85}"/>
                </a:ext>
              </a:extLst>
            </p:cNvPr>
            <p:cNvSpPr/>
            <p:nvPr/>
          </p:nvSpPr>
          <p:spPr>
            <a:xfrm>
              <a:off x="8029676" y="4292853"/>
              <a:ext cx="1150110" cy="363595"/>
            </a:xfrm>
            <a:custGeom>
              <a:avLst/>
              <a:gdLst>
                <a:gd name="connsiteX0" fmla="*/ 49755 w 1150110"/>
                <a:gd name="connsiteY0" fmla="*/ 363596 h 363595"/>
                <a:gd name="connsiteX1" fmla="*/ 47842 w 1150110"/>
                <a:gd name="connsiteY1" fmla="*/ 363596 h 363595"/>
                <a:gd name="connsiteX2" fmla="*/ 45928 w 1150110"/>
                <a:gd name="connsiteY2" fmla="*/ 359768 h 363595"/>
                <a:gd name="connsiteX3" fmla="*/ 0 w 1150110"/>
                <a:gd name="connsiteY3" fmla="*/ 137784 h 363595"/>
                <a:gd name="connsiteX4" fmla="*/ 0 w 1150110"/>
                <a:gd name="connsiteY4" fmla="*/ 133956 h 363595"/>
                <a:gd name="connsiteX5" fmla="*/ 3827 w 1150110"/>
                <a:gd name="connsiteY5" fmla="*/ 132043 h 363595"/>
                <a:gd name="connsiteX6" fmla="*/ 1144370 w 1150110"/>
                <a:gd name="connsiteY6" fmla="*/ 0 h 363595"/>
                <a:gd name="connsiteX7" fmla="*/ 1150111 w 1150110"/>
                <a:gd name="connsiteY7" fmla="*/ 3828 h 363595"/>
                <a:gd name="connsiteX8" fmla="*/ 1146284 w 1150110"/>
                <a:gd name="connsiteY8" fmla="*/ 9568 h 363595"/>
                <a:gd name="connsiteX9" fmla="*/ 49755 w 1150110"/>
                <a:gd name="connsiteY9" fmla="*/ 363596 h 363595"/>
                <a:gd name="connsiteX10" fmla="*/ 49755 w 1150110"/>
                <a:gd name="connsiteY10" fmla="*/ 363596 h 363595"/>
                <a:gd name="connsiteX11" fmla="*/ 9568 w 1150110"/>
                <a:gd name="connsiteY11" fmla="*/ 139697 h 363595"/>
                <a:gd name="connsiteX12" fmla="*/ 53583 w 1150110"/>
                <a:gd name="connsiteY12" fmla="*/ 352114 h 363595"/>
                <a:gd name="connsiteX13" fmla="*/ 1100356 w 1150110"/>
                <a:gd name="connsiteY13" fmla="*/ 13396 h 363595"/>
                <a:gd name="connsiteX14" fmla="*/ 9568 w 1150110"/>
                <a:gd name="connsiteY14" fmla="*/ 139697 h 36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50110" h="363595">
                  <a:moveTo>
                    <a:pt x="49755" y="363596"/>
                  </a:moveTo>
                  <a:cubicBezTo>
                    <a:pt x="49755" y="363596"/>
                    <a:pt x="47842" y="363596"/>
                    <a:pt x="47842" y="363596"/>
                  </a:cubicBezTo>
                  <a:cubicBezTo>
                    <a:pt x="45928" y="363596"/>
                    <a:pt x="45928" y="361682"/>
                    <a:pt x="45928" y="359768"/>
                  </a:cubicBezTo>
                  <a:lnTo>
                    <a:pt x="0" y="137784"/>
                  </a:lnTo>
                  <a:cubicBezTo>
                    <a:pt x="0" y="135870"/>
                    <a:pt x="0" y="135870"/>
                    <a:pt x="0" y="133956"/>
                  </a:cubicBezTo>
                  <a:cubicBezTo>
                    <a:pt x="0" y="132043"/>
                    <a:pt x="1913" y="132043"/>
                    <a:pt x="3827" y="132043"/>
                  </a:cubicBezTo>
                  <a:lnTo>
                    <a:pt x="1144370" y="0"/>
                  </a:lnTo>
                  <a:cubicBezTo>
                    <a:pt x="1146284" y="0"/>
                    <a:pt x="1148197" y="1914"/>
                    <a:pt x="1150111" y="3828"/>
                  </a:cubicBezTo>
                  <a:cubicBezTo>
                    <a:pt x="1150111" y="5741"/>
                    <a:pt x="1150111" y="7655"/>
                    <a:pt x="1146284" y="9568"/>
                  </a:cubicBezTo>
                  <a:lnTo>
                    <a:pt x="49755" y="363596"/>
                  </a:lnTo>
                  <a:cubicBezTo>
                    <a:pt x="51669" y="363596"/>
                    <a:pt x="49755" y="363596"/>
                    <a:pt x="49755" y="363596"/>
                  </a:cubicBezTo>
                  <a:close/>
                  <a:moveTo>
                    <a:pt x="9568" y="139697"/>
                  </a:moveTo>
                  <a:lnTo>
                    <a:pt x="53583" y="352114"/>
                  </a:lnTo>
                  <a:lnTo>
                    <a:pt x="1100356" y="13396"/>
                  </a:lnTo>
                  <a:lnTo>
                    <a:pt x="9568" y="13969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0709F1E-7B47-2102-6D91-CF0F71449C01}"/>
                </a:ext>
              </a:extLst>
            </p:cNvPr>
            <p:cNvSpPr/>
            <p:nvPr/>
          </p:nvSpPr>
          <p:spPr>
            <a:xfrm>
              <a:off x="4453040" y="7025563"/>
              <a:ext cx="609337" cy="656386"/>
            </a:xfrm>
            <a:custGeom>
              <a:avLst/>
              <a:gdLst>
                <a:gd name="connsiteX0" fmla="*/ 9568 w 609337"/>
                <a:gd name="connsiteY0" fmla="*/ 654473 h 656386"/>
                <a:gd name="connsiteX1" fmla="*/ 68892 w 609337"/>
                <a:gd name="connsiteY1" fmla="*/ 11482 h 656386"/>
                <a:gd name="connsiteX2" fmla="*/ 600890 w 609337"/>
                <a:gd name="connsiteY2" fmla="*/ 350201 h 656386"/>
                <a:gd name="connsiteX3" fmla="*/ 421006 w 609337"/>
                <a:gd name="connsiteY3" fmla="*/ 656387 h 656386"/>
                <a:gd name="connsiteX4" fmla="*/ 430574 w 609337"/>
                <a:gd name="connsiteY4" fmla="*/ 656387 h 656386"/>
                <a:gd name="connsiteX5" fmla="*/ 608545 w 609337"/>
                <a:gd name="connsiteY5" fmla="*/ 352114 h 656386"/>
                <a:gd name="connsiteX6" fmla="*/ 606631 w 609337"/>
                <a:gd name="connsiteY6" fmla="*/ 346373 h 656386"/>
                <a:gd name="connsiteX7" fmla="*/ 65065 w 609337"/>
                <a:gd name="connsiteY7" fmla="*/ 0 h 656386"/>
                <a:gd name="connsiteX8" fmla="*/ 61237 w 609337"/>
                <a:gd name="connsiteY8" fmla="*/ 0 h 656386"/>
                <a:gd name="connsiteX9" fmla="*/ 59324 w 609337"/>
                <a:gd name="connsiteY9" fmla="*/ 3828 h 656386"/>
                <a:gd name="connsiteX10" fmla="*/ 0 w 609337"/>
                <a:gd name="connsiteY10" fmla="*/ 654473 h 656386"/>
                <a:gd name="connsiteX11" fmla="*/ 9568 w 609337"/>
                <a:gd name="connsiteY11" fmla="*/ 654473 h 65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9337" h="656386">
                  <a:moveTo>
                    <a:pt x="9568" y="654473"/>
                  </a:moveTo>
                  <a:lnTo>
                    <a:pt x="68892" y="11482"/>
                  </a:lnTo>
                  <a:lnTo>
                    <a:pt x="600890" y="350201"/>
                  </a:lnTo>
                  <a:lnTo>
                    <a:pt x="421006" y="656387"/>
                  </a:lnTo>
                  <a:lnTo>
                    <a:pt x="430574" y="656387"/>
                  </a:lnTo>
                  <a:lnTo>
                    <a:pt x="608545" y="352114"/>
                  </a:lnTo>
                  <a:cubicBezTo>
                    <a:pt x="610458" y="350201"/>
                    <a:pt x="608545" y="348287"/>
                    <a:pt x="606631" y="346373"/>
                  </a:cubicBezTo>
                  <a:lnTo>
                    <a:pt x="65065" y="0"/>
                  </a:lnTo>
                  <a:cubicBezTo>
                    <a:pt x="63151" y="0"/>
                    <a:pt x="61237" y="0"/>
                    <a:pt x="61237" y="0"/>
                  </a:cubicBezTo>
                  <a:cubicBezTo>
                    <a:pt x="59324" y="0"/>
                    <a:pt x="59324" y="1914"/>
                    <a:pt x="59324" y="3828"/>
                  </a:cubicBezTo>
                  <a:lnTo>
                    <a:pt x="0" y="654473"/>
                  </a:lnTo>
                  <a:lnTo>
                    <a:pt x="9568" y="65447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EF6EE33-9BE0-1B18-B99A-4A5848DE280C}"/>
                </a:ext>
              </a:extLst>
            </p:cNvPr>
            <p:cNvSpPr/>
            <p:nvPr/>
          </p:nvSpPr>
          <p:spPr>
            <a:xfrm>
              <a:off x="4514278" y="6373483"/>
              <a:ext cx="933867" cy="1006107"/>
            </a:xfrm>
            <a:custGeom>
              <a:avLst/>
              <a:gdLst>
                <a:gd name="connsiteX0" fmla="*/ 545394 w 933867"/>
                <a:gd name="connsiteY0" fmla="*/ 1006108 h 1006107"/>
                <a:gd name="connsiteX1" fmla="*/ 543480 w 933867"/>
                <a:gd name="connsiteY1" fmla="*/ 1006108 h 1006107"/>
                <a:gd name="connsiteX2" fmla="*/ 1914 w 933867"/>
                <a:gd name="connsiteY2" fmla="*/ 659735 h 1006107"/>
                <a:gd name="connsiteX3" fmla="*/ 0 w 933867"/>
                <a:gd name="connsiteY3" fmla="*/ 655908 h 1006107"/>
                <a:gd name="connsiteX4" fmla="*/ 1914 w 933867"/>
                <a:gd name="connsiteY4" fmla="*/ 652080 h 1006107"/>
                <a:gd name="connsiteX5" fmla="*/ 926213 w 933867"/>
                <a:gd name="connsiteY5" fmla="*/ 1435 h 1006107"/>
                <a:gd name="connsiteX6" fmla="*/ 931954 w 933867"/>
                <a:gd name="connsiteY6" fmla="*/ 1435 h 1006107"/>
                <a:gd name="connsiteX7" fmla="*/ 933867 w 933867"/>
                <a:gd name="connsiteY7" fmla="*/ 7176 h 1006107"/>
                <a:gd name="connsiteX8" fmla="*/ 551135 w 933867"/>
                <a:gd name="connsiteY8" fmla="*/ 1002281 h 1006107"/>
                <a:gd name="connsiteX9" fmla="*/ 545394 w 933867"/>
                <a:gd name="connsiteY9" fmla="*/ 1006108 h 1006107"/>
                <a:gd name="connsiteX10" fmla="*/ 545394 w 933867"/>
                <a:gd name="connsiteY10" fmla="*/ 1006108 h 1006107"/>
                <a:gd name="connsiteX11" fmla="*/ 11482 w 933867"/>
                <a:gd name="connsiteY11" fmla="*/ 655908 h 1006107"/>
                <a:gd name="connsiteX12" fmla="*/ 543480 w 933867"/>
                <a:gd name="connsiteY12" fmla="*/ 994626 h 1006107"/>
                <a:gd name="connsiteX13" fmla="*/ 918558 w 933867"/>
                <a:gd name="connsiteY13" fmla="*/ 18658 h 1006107"/>
                <a:gd name="connsiteX14" fmla="*/ 11482 w 933867"/>
                <a:gd name="connsiteY14" fmla="*/ 655908 h 100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3867" h="1006107">
                  <a:moveTo>
                    <a:pt x="545394" y="1006108"/>
                  </a:moveTo>
                  <a:cubicBezTo>
                    <a:pt x="545394" y="1006108"/>
                    <a:pt x="543480" y="1006108"/>
                    <a:pt x="543480" y="1006108"/>
                  </a:cubicBezTo>
                  <a:lnTo>
                    <a:pt x="1914" y="659735"/>
                  </a:lnTo>
                  <a:cubicBezTo>
                    <a:pt x="0" y="659735"/>
                    <a:pt x="0" y="657821"/>
                    <a:pt x="0" y="655908"/>
                  </a:cubicBezTo>
                  <a:cubicBezTo>
                    <a:pt x="0" y="653994"/>
                    <a:pt x="0" y="652080"/>
                    <a:pt x="1914" y="652080"/>
                  </a:cubicBezTo>
                  <a:lnTo>
                    <a:pt x="926213" y="1435"/>
                  </a:lnTo>
                  <a:cubicBezTo>
                    <a:pt x="928126" y="-478"/>
                    <a:pt x="930040" y="-478"/>
                    <a:pt x="931954" y="1435"/>
                  </a:cubicBezTo>
                  <a:cubicBezTo>
                    <a:pt x="933867" y="3349"/>
                    <a:pt x="933867" y="5262"/>
                    <a:pt x="933867" y="7176"/>
                  </a:cubicBezTo>
                  <a:lnTo>
                    <a:pt x="551135" y="1002281"/>
                  </a:lnTo>
                  <a:cubicBezTo>
                    <a:pt x="549221" y="1004194"/>
                    <a:pt x="547308" y="1004194"/>
                    <a:pt x="545394" y="1006108"/>
                  </a:cubicBezTo>
                  <a:cubicBezTo>
                    <a:pt x="547308" y="1006108"/>
                    <a:pt x="545394" y="1006108"/>
                    <a:pt x="545394" y="1006108"/>
                  </a:cubicBezTo>
                  <a:close/>
                  <a:moveTo>
                    <a:pt x="11482" y="655908"/>
                  </a:moveTo>
                  <a:lnTo>
                    <a:pt x="543480" y="994626"/>
                  </a:lnTo>
                  <a:lnTo>
                    <a:pt x="918558" y="18658"/>
                  </a:lnTo>
                  <a:lnTo>
                    <a:pt x="11482" y="65590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E418584-3047-C58F-8792-F01E0CB88F25}"/>
                </a:ext>
              </a:extLst>
            </p:cNvPr>
            <p:cNvSpPr/>
            <p:nvPr/>
          </p:nvSpPr>
          <p:spPr>
            <a:xfrm>
              <a:off x="5054994" y="6374918"/>
              <a:ext cx="1652341" cy="1029550"/>
            </a:xfrm>
            <a:custGeom>
              <a:avLst/>
              <a:gdLst>
                <a:gd name="connsiteX0" fmla="*/ 1646600 w 1652341"/>
                <a:gd name="connsiteY0" fmla="*/ 1029551 h 1029550"/>
                <a:gd name="connsiteX1" fmla="*/ 1646600 w 1652341"/>
                <a:gd name="connsiteY1" fmla="*/ 1029551 h 1029550"/>
                <a:gd name="connsiteX2" fmla="*/ 4678 w 1652341"/>
                <a:gd name="connsiteY2" fmla="*/ 1002760 h 1029550"/>
                <a:gd name="connsiteX3" fmla="*/ 851 w 1652341"/>
                <a:gd name="connsiteY3" fmla="*/ 1000846 h 1029550"/>
                <a:gd name="connsiteX4" fmla="*/ 851 w 1652341"/>
                <a:gd name="connsiteY4" fmla="*/ 997018 h 1029550"/>
                <a:gd name="connsiteX5" fmla="*/ 383583 w 1652341"/>
                <a:gd name="connsiteY5" fmla="*/ 1914 h 1029550"/>
                <a:gd name="connsiteX6" fmla="*/ 387410 w 1652341"/>
                <a:gd name="connsiteY6" fmla="*/ 0 h 1029550"/>
                <a:gd name="connsiteX7" fmla="*/ 391238 w 1652341"/>
                <a:gd name="connsiteY7" fmla="*/ 0 h 1029550"/>
                <a:gd name="connsiteX8" fmla="*/ 1650428 w 1652341"/>
                <a:gd name="connsiteY8" fmla="*/ 1021896 h 1029550"/>
                <a:gd name="connsiteX9" fmla="*/ 1652341 w 1652341"/>
                <a:gd name="connsiteY9" fmla="*/ 1027637 h 1029550"/>
                <a:gd name="connsiteX10" fmla="*/ 1646600 w 1652341"/>
                <a:gd name="connsiteY10" fmla="*/ 1029551 h 1029550"/>
                <a:gd name="connsiteX11" fmla="*/ 10419 w 1652341"/>
                <a:gd name="connsiteY11" fmla="*/ 995104 h 1029550"/>
                <a:gd name="connsiteX12" fmla="*/ 1633205 w 1652341"/>
                <a:gd name="connsiteY12" fmla="*/ 1021896 h 1029550"/>
                <a:gd name="connsiteX13" fmla="*/ 389324 w 1652341"/>
                <a:gd name="connsiteY13" fmla="*/ 13396 h 1029550"/>
                <a:gd name="connsiteX14" fmla="*/ 10419 w 1652341"/>
                <a:gd name="connsiteY14" fmla="*/ 995104 h 102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52341" h="1029550">
                  <a:moveTo>
                    <a:pt x="1646600" y="1029551"/>
                  </a:moveTo>
                  <a:cubicBezTo>
                    <a:pt x="1646600" y="1029551"/>
                    <a:pt x="1646600" y="1029551"/>
                    <a:pt x="1646600" y="1029551"/>
                  </a:cubicBezTo>
                  <a:lnTo>
                    <a:pt x="4678" y="1002760"/>
                  </a:lnTo>
                  <a:cubicBezTo>
                    <a:pt x="2764" y="1002760"/>
                    <a:pt x="2764" y="1002760"/>
                    <a:pt x="851" y="1000846"/>
                  </a:cubicBezTo>
                  <a:cubicBezTo>
                    <a:pt x="851" y="998932"/>
                    <a:pt x="-1063" y="998932"/>
                    <a:pt x="851" y="997018"/>
                  </a:cubicBezTo>
                  <a:lnTo>
                    <a:pt x="383583" y="1914"/>
                  </a:lnTo>
                  <a:cubicBezTo>
                    <a:pt x="383583" y="0"/>
                    <a:pt x="385497" y="0"/>
                    <a:pt x="387410" y="0"/>
                  </a:cubicBezTo>
                  <a:cubicBezTo>
                    <a:pt x="389324" y="0"/>
                    <a:pt x="391238" y="0"/>
                    <a:pt x="391238" y="0"/>
                  </a:cubicBezTo>
                  <a:lnTo>
                    <a:pt x="1650428" y="1021896"/>
                  </a:lnTo>
                  <a:cubicBezTo>
                    <a:pt x="1652341" y="1023809"/>
                    <a:pt x="1652341" y="1025723"/>
                    <a:pt x="1652341" y="1027637"/>
                  </a:cubicBezTo>
                  <a:cubicBezTo>
                    <a:pt x="1650428" y="1029551"/>
                    <a:pt x="1648514" y="1029551"/>
                    <a:pt x="1646600" y="1029551"/>
                  </a:cubicBezTo>
                  <a:close/>
                  <a:moveTo>
                    <a:pt x="10419" y="995104"/>
                  </a:moveTo>
                  <a:lnTo>
                    <a:pt x="1633205" y="1021896"/>
                  </a:lnTo>
                  <a:lnTo>
                    <a:pt x="389324" y="13396"/>
                  </a:lnTo>
                  <a:lnTo>
                    <a:pt x="10419" y="99510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E46CFFB-6DA0-CAFF-D8A9-F4751A61E7E7}"/>
                </a:ext>
              </a:extLst>
            </p:cNvPr>
            <p:cNvSpPr/>
            <p:nvPr/>
          </p:nvSpPr>
          <p:spPr>
            <a:xfrm>
              <a:off x="5057758" y="7368109"/>
              <a:ext cx="1649576" cy="319581"/>
            </a:xfrm>
            <a:custGeom>
              <a:avLst/>
              <a:gdLst>
                <a:gd name="connsiteX0" fmla="*/ 474588 w 1649576"/>
                <a:gd name="connsiteY0" fmla="*/ 317667 h 319581"/>
                <a:gd name="connsiteX1" fmla="*/ 491811 w 1649576"/>
                <a:gd name="connsiteY1" fmla="*/ 317667 h 319581"/>
                <a:gd name="connsiteX2" fmla="*/ 19137 w 1649576"/>
                <a:gd name="connsiteY2" fmla="*/ 11482 h 319581"/>
                <a:gd name="connsiteX3" fmla="*/ 1628527 w 1649576"/>
                <a:gd name="connsiteY3" fmla="*/ 36359 h 319581"/>
                <a:gd name="connsiteX4" fmla="*/ 1113752 w 1649576"/>
                <a:gd name="connsiteY4" fmla="*/ 319581 h 319581"/>
                <a:gd name="connsiteX5" fmla="*/ 1132888 w 1649576"/>
                <a:gd name="connsiteY5" fmla="*/ 319581 h 319581"/>
                <a:gd name="connsiteX6" fmla="*/ 1647663 w 1649576"/>
                <a:gd name="connsiteY6" fmla="*/ 36359 h 319581"/>
                <a:gd name="connsiteX7" fmla="*/ 1649577 w 1649576"/>
                <a:gd name="connsiteY7" fmla="*/ 30618 h 319581"/>
                <a:gd name="connsiteX8" fmla="*/ 1645750 w 1649576"/>
                <a:gd name="connsiteY8" fmla="*/ 26791 h 319581"/>
                <a:gd name="connsiteX9" fmla="*/ 3827 w 1649576"/>
                <a:gd name="connsiteY9" fmla="*/ 0 h 319581"/>
                <a:gd name="connsiteX10" fmla="*/ 3827 w 1649576"/>
                <a:gd name="connsiteY10" fmla="*/ 0 h 319581"/>
                <a:gd name="connsiteX11" fmla="*/ 0 w 1649576"/>
                <a:gd name="connsiteY11" fmla="*/ 3827 h 319581"/>
                <a:gd name="connsiteX12" fmla="*/ 1914 w 1649576"/>
                <a:gd name="connsiteY12" fmla="*/ 9568 h 319581"/>
                <a:gd name="connsiteX13" fmla="*/ 474588 w 1649576"/>
                <a:gd name="connsiteY13" fmla="*/ 317667 h 319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9576" h="319581">
                  <a:moveTo>
                    <a:pt x="474588" y="317667"/>
                  </a:moveTo>
                  <a:lnTo>
                    <a:pt x="491811" y="317667"/>
                  </a:lnTo>
                  <a:lnTo>
                    <a:pt x="19137" y="11482"/>
                  </a:lnTo>
                  <a:lnTo>
                    <a:pt x="1628527" y="36359"/>
                  </a:lnTo>
                  <a:lnTo>
                    <a:pt x="1113752" y="319581"/>
                  </a:lnTo>
                  <a:lnTo>
                    <a:pt x="1132888" y="319581"/>
                  </a:lnTo>
                  <a:lnTo>
                    <a:pt x="1647663" y="36359"/>
                  </a:lnTo>
                  <a:cubicBezTo>
                    <a:pt x="1649577" y="34446"/>
                    <a:pt x="1649577" y="32532"/>
                    <a:pt x="1649577" y="30618"/>
                  </a:cubicBezTo>
                  <a:cubicBezTo>
                    <a:pt x="1649577" y="28705"/>
                    <a:pt x="1647663" y="26791"/>
                    <a:pt x="1645750" y="26791"/>
                  </a:cubicBezTo>
                  <a:lnTo>
                    <a:pt x="3827" y="0"/>
                  </a:lnTo>
                  <a:lnTo>
                    <a:pt x="3827" y="0"/>
                  </a:lnTo>
                  <a:cubicBezTo>
                    <a:pt x="1914" y="0"/>
                    <a:pt x="0" y="1913"/>
                    <a:pt x="0" y="3827"/>
                  </a:cubicBezTo>
                  <a:cubicBezTo>
                    <a:pt x="0" y="5741"/>
                    <a:pt x="0" y="7655"/>
                    <a:pt x="1914" y="9568"/>
                  </a:cubicBezTo>
                  <a:lnTo>
                    <a:pt x="474588" y="31766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CF85771-2403-3B73-D88C-A0A94223A112}"/>
                </a:ext>
              </a:extLst>
            </p:cNvPr>
            <p:cNvSpPr/>
            <p:nvPr/>
          </p:nvSpPr>
          <p:spPr>
            <a:xfrm>
              <a:off x="6167682" y="7395378"/>
              <a:ext cx="536676" cy="294225"/>
            </a:xfrm>
            <a:custGeom>
              <a:avLst/>
              <a:gdLst>
                <a:gd name="connsiteX0" fmla="*/ 21050 w 536676"/>
                <a:gd name="connsiteY0" fmla="*/ 292312 h 294225"/>
                <a:gd name="connsiteX1" fmla="*/ 520516 w 536676"/>
                <a:gd name="connsiteY1" fmla="*/ 16744 h 294225"/>
                <a:gd name="connsiteX2" fmla="*/ 350200 w 536676"/>
                <a:gd name="connsiteY2" fmla="*/ 294225 h 294225"/>
                <a:gd name="connsiteX3" fmla="*/ 359769 w 536676"/>
                <a:gd name="connsiteY3" fmla="*/ 294225 h 294225"/>
                <a:gd name="connsiteX4" fmla="*/ 535826 w 536676"/>
                <a:gd name="connsiteY4" fmla="*/ 7176 h 294225"/>
                <a:gd name="connsiteX5" fmla="*/ 535826 w 536676"/>
                <a:gd name="connsiteY5" fmla="*/ 1435 h 294225"/>
                <a:gd name="connsiteX6" fmla="*/ 530084 w 536676"/>
                <a:gd name="connsiteY6" fmla="*/ 1435 h 294225"/>
                <a:gd name="connsiteX7" fmla="*/ 0 w 536676"/>
                <a:gd name="connsiteY7" fmla="*/ 292312 h 294225"/>
                <a:gd name="connsiteX8" fmla="*/ 21050 w 536676"/>
                <a:gd name="connsiteY8" fmla="*/ 292312 h 294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6676" h="294225">
                  <a:moveTo>
                    <a:pt x="21050" y="292312"/>
                  </a:moveTo>
                  <a:lnTo>
                    <a:pt x="520516" y="16744"/>
                  </a:lnTo>
                  <a:lnTo>
                    <a:pt x="350200" y="294225"/>
                  </a:lnTo>
                  <a:lnTo>
                    <a:pt x="359769" y="294225"/>
                  </a:lnTo>
                  <a:lnTo>
                    <a:pt x="535826" y="7176"/>
                  </a:lnTo>
                  <a:cubicBezTo>
                    <a:pt x="537739" y="5262"/>
                    <a:pt x="535826" y="3349"/>
                    <a:pt x="535826" y="1435"/>
                  </a:cubicBezTo>
                  <a:cubicBezTo>
                    <a:pt x="533912" y="-478"/>
                    <a:pt x="531998" y="-478"/>
                    <a:pt x="530084" y="1435"/>
                  </a:cubicBezTo>
                  <a:lnTo>
                    <a:pt x="0" y="292312"/>
                  </a:lnTo>
                  <a:lnTo>
                    <a:pt x="21050" y="29231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4B8B2C2-D495-8244-5BAA-551699A80E8A}"/>
                </a:ext>
              </a:extLst>
            </p:cNvPr>
            <p:cNvSpPr/>
            <p:nvPr/>
          </p:nvSpPr>
          <p:spPr>
            <a:xfrm>
              <a:off x="6517882" y="7396814"/>
              <a:ext cx="1213261" cy="298530"/>
            </a:xfrm>
            <a:custGeom>
              <a:avLst/>
              <a:gdLst>
                <a:gd name="connsiteX0" fmla="*/ 11482 w 1213261"/>
                <a:gd name="connsiteY0" fmla="*/ 292790 h 298530"/>
                <a:gd name="connsiteX1" fmla="*/ 185625 w 1213261"/>
                <a:gd name="connsiteY1" fmla="*/ 7655 h 298530"/>
                <a:gd name="connsiteX2" fmla="*/ 1180730 w 1213261"/>
                <a:gd name="connsiteY2" fmla="*/ 298531 h 298530"/>
                <a:gd name="connsiteX3" fmla="*/ 1213262 w 1213261"/>
                <a:gd name="connsiteY3" fmla="*/ 298531 h 298530"/>
                <a:gd name="connsiteX4" fmla="*/ 185625 w 1213261"/>
                <a:gd name="connsiteY4" fmla="*/ 0 h 298530"/>
                <a:gd name="connsiteX5" fmla="*/ 179884 w 1213261"/>
                <a:gd name="connsiteY5" fmla="*/ 1913 h 298530"/>
                <a:gd name="connsiteX6" fmla="*/ 0 w 1213261"/>
                <a:gd name="connsiteY6" fmla="*/ 292790 h 298530"/>
                <a:gd name="connsiteX7" fmla="*/ 11482 w 1213261"/>
                <a:gd name="connsiteY7" fmla="*/ 292790 h 298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3261" h="298530">
                  <a:moveTo>
                    <a:pt x="11482" y="292790"/>
                  </a:moveTo>
                  <a:lnTo>
                    <a:pt x="185625" y="7655"/>
                  </a:lnTo>
                  <a:lnTo>
                    <a:pt x="1180730" y="298531"/>
                  </a:lnTo>
                  <a:lnTo>
                    <a:pt x="1213262" y="298531"/>
                  </a:lnTo>
                  <a:lnTo>
                    <a:pt x="185625" y="0"/>
                  </a:lnTo>
                  <a:cubicBezTo>
                    <a:pt x="183711" y="0"/>
                    <a:pt x="181798" y="0"/>
                    <a:pt x="179884" y="1913"/>
                  </a:cubicBezTo>
                  <a:lnTo>
                    <a:pt x="0" y="292790"/>
                  </a:lnTo>
                  <a:lnTo>
                    <a:pt x="11482" y="29279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C784E2E-FDBD-EDA1-7002-B48769F143B6}"/>
                </a:ext>
              </a:extLst>
            </p:cNvPr>
            <p:cNvSpPr/>
            <p:nvPr/>
          </p:nvSpPr>
          <p:spPr>
            <a:xfrm>
              <a:off x="9170218" y="3498683"/>
              <a:ext cx="1908772" cy="1565375"/>
            </a:xfrm>
            <a:custGeom>
              <a:avLst/>
              <a:gdLst>
                <a:gd name="connsiteX0" fmla="*/ 1902180 w 1908772"/>
                <a:gd name="connsiteY0" fmla="*/ 1565376 h 1565375"/>
                <a:gd name="connsiteX1" fmla="*/ 1902180 w 1908772"/>
                <a:gd name="connsiteY1" fmla="*/ 1565376 h 1565375"/>
                <a:gd name="connsiteX2" fmla="*/ 1914 w 1908772"/>
                <a:gd name="connsiteY2" fmla="*/ 801824 h 1565375"/>
                <a:gd name="connsiteX3" fmla="*/ 0 w 1908772"/>
                <a:gd name="connsiteY3" fmla="*/ 797997 h 1565375"/>
                <a:gd name="connsiteX4" fmla="*/ 1914 w 1908772"/>
                <a:gd name="connsiteY4" fmla="*/ 794170 h 1565375"/>
                <a:gd name="connsiteX5" fmla="*/ 962573 w 1908772"/>
                <a:gd name="connsiteY5" fmla="*/ 1914 h 1565375"/>
                <a:gd name="connsiteX6" fmla="*/ 966400 w 1908772"/>
                <a:gd name="connsiteY6" fmla="*/ 0 h 1565375"/>
                <a:gd name="connsiteX7" fmla="*/ 970227 w 1908772"/>
                <a:gd name="connsiteY7" fmla="*/ 1914 h 1565375"/>
                <a:gd name="connsiteX8" fmla="*/ 1907922 w 1908772"/>
                <a:gd name="connsiteY8" fmla="*/ 1555807 h 1565375"/>
                <a:gd name="connsiteX9" fmla="*/ 1907922 w 1908772"/>
                <a:gd name="connsiteY9" fmla="*/ 1561549 h 1565375"/>
                <a:gd name="connsiteX10" fmla="*/ 1902180 w 1908772"/>
                <a:gd name="connsiteY10" fmla="*/ 1565376 h 1565375"/>
                <a:gd name="connsiteX11" fmla="*/ 13396 w 1908772"/>
                <a:gd name="connsiteY11" fmla="*/ 797997 h 1565375"/>
                <a:gd name="connsiteX12" fmla="*/ 1892612 w 1908772"/>
                <a:gd name="connsiteY12" fmla="*/ 1551980 h 1565375"/>
                <a:gd name="connsiteX13" fmla="*/ 964486 w 1908772"/>
                <a:gd name="connsiteY13" fmla="*/ 13396 h 1565375"/>
                <a:gd name="connsiteX14" fmla="*/ 13396 w 1908772"/>
                <a:gd name="connsiteY14" fmla="*/ 797997 h 156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8772" h="1565375">
                  <a:moveTo>
                    <a:pt x="1902180" y="1565376"/>
                  </a:moveTo>
                  <a:cubicBezTo>
                    <a:pt x="1900267" y="1565376"/>
                    <a:pt x="1900267" y="1565376"/>
                    <a:pt x="1902180" y="1565376"/>
                  </a:cubicBezTo>
                  <a:lnTo>
                    <a:pt x="1914" y="801824"/>
                  </a:lnTo>
                  <a:cubicBezTo>
                    <a:pt x="0" y="801824"/>
                    <a:pt x="0" y="799911"/>
                    <a:pt x="0" y="797997"/>
                  </a:cubicBezTo>
                  <a:cubicBezTo>
                    <a:pt x="0" y="796084"/>
                    <a:pt x="0" y="794170"/>
                    <a:pt x="1914" y="794170"/>
                  </a:cubicBezTo>
                  <a:lnTo>
                    <a:pt x="962573" y="1914"/>
                  </a:lnTo>
                  <a:cubicBezTo>
                    <a:pt x="964486" y="1914"/>
                    <a:pt x="964486" y="0"/>
                    <a:pt x="966400" y="0"/>
                  </a:cubicBezTo>
                  <a:cubicBezTo>
                    <a:pt x="968313" y="0"/>
                    <a:pt x="968313" y="1914"/>
                    <a:pt x="970227" y="1914"/>
                  </a:cubicBezTo>
                  <a:lnTo>
                    <a:pt x="1907922" y="1555807"/>
                  </a:lnTo>
                  <a:cubicBezTo>
                    <a:pt x="1909835" y="1557721"/>
                    <a:pt x="1907922" y="1559635"/>
                    <a:pt x="1907922" y="1561549"/>
                  </a:cubicBezTo>
                  <a:cubicBezTo>
                    <a:pt x="1904094" y="1563462"/>
                    <a:pt x="1902180" y="1565376"/>
                    <a:pt x="1902180" y="1565376"/>
                  </a:cubicBezTo>
                  <a:close/>
                  <a:moveTo>
                    <a:pt x="13396" y="797997"/>
                  </a:moveTo>
                  <a:lnTo>
                    <a:pt x="1892612" y="1551980"/>
                  </a:lnTo>
                  <a:lnTo>
                    <a:pt x="964486" y="13396"/>
                  </a:lnTo>
                  <a:lnTo>
                    <a:pt x="13396" y="79799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FE19FA2-6790-D4FA-CC32-330441A1EDAC}"/>
                </a:ext>
              </a:extLst>
            </p:cNvPr>
            <p:cNvSpPr/>
            <p:nvPr/>
          </p:nvSpPr>
          <p:spPr>
            <a:xfrm>
              <a:off x="10130877" y="3150397"/>
              <a:ext cx="944228" cy="1913662"/>
            </a:xfrm>
            <a:custGeom>
              <a:avLst/>
              <a:gdLst>
                <a:gd name="connsiteX0" fmla="*/ 941522 w 944228"/>
                <a:gd name="connsiteY0" fmla="*/ 1913662 h 1913662"/>
                <a:gd name="connsiteX1" fmla="*/ 937695 w 944228"/>
                <a:gd name="connsiteY1" fmla="*/ 1911749 h 1913662"/>
                <a:gd name="connsiteX2" fmla="*/ 0 w 944228"/>
                <a:gd name="connsiteY2" fmla="*/ 357855 h 1913662"/>
                <a:gd name="connsiteX3" fmla="*/ 0 w 944228"/>
                <a:gd name="connsiteY3" fmla="*/ 354028 h 1913662"/>
                <a:gd name="connsiteX4" fmla="*/ 1914 w 944228"/>
                <a:gd name="connsiteY4" fmla="*/ 352114 h 1913662"/>
                <a:gd name="connsiteX5" fmla="*/ 788429 w 944228"/>
                <a:gd name="connsiteY5" fmla="*/ 0 h 1913662"/>
                <a:gd name="connsiteX6" fmla="*/ 792256 w 944228"/>
                <a:gd name="connsiteY6" fmla="*/ 0 h 1913662"/>
                <a:gd name="connsiteX7" fmla="*/ 794170 w 944228"/>
                <a:gd name="connsiteY7" fmla="*/ 3827 h 1913662"/>
                <a:gd name="connsiteX8" fmla="*/ 943435 w 944228"/>
                <a:gd name="connsiteY8" fmla="*/ 1909835 h 1913662"/>
                <a:gd name="connsiteX9" fmla="*/ 941522 w 944228"/>
                <a:gd name="connsiteY9" fmla="*/ 1913662 h 1913662"/>
                <a:gd name="connsiteX10" fmla="*/ 941522 w 944228"/>
                <a:gd name="connsiteY10" fmla="*/ 1913662 h 1913662"/>
                <a:gd name="connsiteX11" fmla="*/ 9568 w 944228"/>
                <a:gd name="connsiteY11" fmla="*/ 357855 h 1913662"/>
                <a:gd name="connsiteX12" fmla="*/ 933867 w 944228"/>
                <a:gd name="connsiteY12" fmla="*/ 1890699 h 1913662"/>
                <a:gd name="connsiteX13" fmla="*/ 786515 w 944228"/>
                <a:gd name="connsiteY13" fmla="*/ 9568 h 1913662"/>
                <a:gd name="connsiteX14" fmla="*/ 9568 w 944228"/>
                <a:gd name="connsiteY14" fmla="*/ 357855 h 1913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4228" h="1913662">
                  <a:moveTo>
                    <a:pt x="941522" y="1913662"/>
                  </a:moveTo>
                  <a:cubicBezTo>
                    <a:pt x="939608" y="1913662"/>
                    <a:pt x="937695" y="1913662"/>
                    <a:pt x="937695" y="1911749"/>
                  </a:cubicBezTo>
                  <a:lnTo>
                    <a:pt x="0" y="357855"/>
                  </a:lnTo>
                  <a:cubicBezTo>
                    <a:pt x="0" y="355941"/>
                    <a:pt x="0" y="355941"/>
                    <a:pt x="0" y="354028"/>
                  </a:cubicBezTo>
                  <a:cubicBezTo>
                    <a:pt x="0" y="352114"/>
                    <a:pt x="1914" y="352114"/>
                    <a:pt x="1914" y="352114"/>
                  </a:cubicBezTo>
                  <a:lnTo>
                    <a:pt x="788429" y="0"/>
                  </a:lnTo>
                  <a:cubicBezTo>
                    <a:pt x="790342" y="0"/>
                    <a:pt x="790342" y="0"/>
                    <a:pt x="792256" y="0"/>
                  </a:cubicBezTo>
                  <a:cubicBezTo>
                    <a:pt x="794170" y="0"/>
                    <a:pt x="794170" y="1913"/>
                    <a:pt x="794170" y="3827"/>
                  </a:cubicBezTo>
                  <a:lnTo>
                    <a:pt x="943435" y="1909835"/>
                  </a:lnTo>
                  <a:cubicBezTo>
                    <a:pt x="945349" y="1909835"/>
                    <a:pt x="943435" y="1911749"/>
                    <a:pt x="941522" y="1913662"/>
                  </a:cubicBezTo>
                  <a:cubicBezTo>
                    <a:pt x="941522" y="1913662"/>
                    <a:pt x="941522" y="1913662"/>
                    <a:pt x="941522" y="1913662"/>
                  </a:cubicBezTo>
                  <a:close/>
                  <a:moveTo>
                    <a:pt x="9568" y="357855"/>
                  </a:moveTo>
                  <a:lnTo>
                    <a:pt x="933867" y="1890699"/>
                  </a:lnTo>
                  <a:lnTo>
                    <a:pt x="786515" y="9568"/>
                  </a:lnTo>
                  <a:lnTo>
                    <a:pt x="9568" y="35785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E8C4CF6-0E89-A780-B020-150BA0C4660C}"/>
                </a:ext>
              </a:extLst>
            </p:cNvPr>
            <p:cNvSpPr/>
            <p:nvPr/>
          </p:nvSpPr>
          <p:spPr>
            <a:xfrm>
              <a:off x="10919305" y="3142742"/>
              <a:ext cx="666805" cy="1921316"/>
            </a:xfrm>
            <a:custGeom>
              <a:avLst/>
              <a:gdLst>
                <a:gd name="connsiteX0" fmla="*/ 153093 w 666805"/>
                <a:gd name="connsiteY0" fmla="*/ 1921317 h 1921316"/>
                <a:gd name="connsiteX1" fmla="*/ 153093 w 666805"/>
                <a:gd name="connsiteY1" fmla="*/ 1921317 h 1921316"/>
                <a:gd name="connsiteX2" fmla="*/ 149266 w 666805"/>
                <a:gd name="connsiteY2" fmla="*/ 1917490 h 1921316"/>
                <a:gd name="connsiteX3" fmla="*/ 0 w 666805"/>
                <a:gd name="connsiteY3" fmla="*/ 11482 h 1921316"/>
                <a:gd name="connsiteX4" fmla="*/ 1914 w 666805"/>
                <a:gd name="connsiteY4" fmla="*/ 7655 h 1921316"/>
                <a:gd name="connsiteX5" fmla="*/ 5741 w 666805"/>
                <a:gd name="connsiteY5" fmla="*/ 5741 h 1921316"/>
                <a:gd name="connsiteX6" fmla="*/ 662127 w 666805"/>
                <a:gd name="connsiteY6" fmla="*/ 0 h 1921316"/>
                <a:gd name="connsiteX7" fmla="*/ 665955 w 666805"/>
                <a:gd name="connsiteY7" fmla="*/ 1914 h 1921316"/>
                <a:gd name="connsiteX8" fmla="*/ 665955 w 666805"/>
                <a:gd name="connsiteY8" fmla="*/ 5741 h 1921316"/>
                <a:gd name="connsiteX9" fmla="*/ 160748 w 666805"/>
                <a:gd name="connsiteY9" fmla="*/ 1917490 h 1921316"/>
                <a:gd name="connsiteX10" fmla="*/ 153093 w 666805"/>
                <a:gd name="connsiteY10" fmla="*/ 1921317 h 1921316"/>
                <a:gd name="connsiteX11" fmla="*/ 7655 w 666805"/>
                <a:gd name="connsiteY11" fmla="*/ 15309 h 1921316"/>
                <a:gd name="connsiteX12" fmla="*/ 155007 w 666805"/>
                <a:gd name="connsiteY12" fmla="*/ 1890699 h 1921316"/>
                <a:gd name="connsiteX13" fmla="*/ 652559 w 666805"/>
                <a:gd name="connsiteY13" fmla="*/ 9568 h 1921316"/>
                <a:gd name="connsiteX14" fmla="*/ 7655 w 666805"/>
                <a:gd name="connsiteY14" fmla="*/ 15309 h 192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6805" h="1921316">
                  <a:moveTo>
                    <a:pt x="153093" y="1921317"/>
                  </a:moveTo>
                  <a:cubicBezTo>
                    <a:pt x="153093" y="1921317"/>
                    <a:pt x="153093" y="1921317"/>
                    <a:pt x="153093" y="1921317"/>
                  </a:cubicBezTo>
                  <a:cubicBezTo>
                    <a:pt x="151180" y="1921317"/>
                    <a:pt x="149266" y="1919404"/>
                    <a:pt x="149266" y="1917490"/>
                  </a:cubicBezTo>
                  <a:lnTo>
                    <a:pt x="0" y="11482"/>
                  </a:lnTo>
                  <a:cubicBezTo>
                    <a:pt x="0" y="9568"/>
                    <a:pt x="0" y="9568"/>
                    <a:pt x="1914" y="7655"/>
                  </a:cubicBezTo>
                  <a:cubicBezTo>
                    <a:pt x="1914" y="7655"/>
                    <a:pt x="3828" y="5741"/>
                    <a:pt x="5741" y="5741"/>
                  </a:cubicBezTo>
                  <a:lnTo>
                    <a:pt x="662127" y="0"/>
                  </a:lnTo>
                  <a:cubicBezTo>
                    <a:pt x="662127" y="0"/>
                    <a:pt x="664041" y="0"/>
                    <a:pt x="665955" y="1914"/>
                  </a:cubicBezTo>
                  <a:cubicBezTo>
                    <a:pt x="665955" y="3828"/>
                    <a:pt x="667869" y="3828"/>
                    <a:pt x="665955" y="5741"/>
                  </a:cubicBezTo>
                  <a:lnTo>
                    <a:pt x="160748" y="1917490"/>
                  </a:lnTo>
                  <a:cubicBezTo>
                    <a:pt x="156921" y="1919404"/>
                    <a:pt x="155007" y="1921317"/>
                    <a:pt x="153093" y="1921317"/>
                  </a:cubicBezTo>
                  <a:close/>
                  <a:moveTo>
                    <a:pt x="7655" y="15309"/>
                  </a:moveTo>
                  <a:lnTo>
                    <a:pt x="155007" y="1890699"/>
                  </a:lnTo>
                  <a:lnTo>
                    <a:pt x="652559" y="9568"/>
                  </a:lnTo>
                  <a:lnTo>
                    <a:pt x="7655" y="1530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67684F5-ACBB-99ED-B4C9-8CB182726C1E}"/>
                </a:ext>
              </a:extLst>
            </p:cNvPr>
            <p:cNvSpPr/>
            <p:nvPr/>
          </p:nvSpPr>
          <p:spPr>
            <a:xfrm>
              <a:off x="11064744" y="4886089"/>
              <a:ext cx="1561548" cy="625767"/>
            </a:xfrm>
            <a:custGeom>
              <a:avLst/>
              <a:gdLst>
                <a:gd name="connsiteX0" fmla="*/ 1561549 w 1561548"/>
                <a:gd name="connsiteY0" fmla="*/ 250690 h 625767"/>
                <a:gd name="connsiteX1" fmla="*/ 595149 w 1561548"/>
                <a:gd name="connsiteY1" fmla="*/ 620027 h 625767"/>
                <a:gd name="connsiteX2" fmla="*/ 17223 w 1561548"/>
                <a:gd name="connsiteY2" fmla="*/ 176057 h 625767"/>
                <a:gd name="connsiteX3" fmla="*/ 1561549 w 1561548"/>
                <a:gd name="connsiteY3" fmla="*/ 9568 h 625767"/>
                <a:gd name="connsiteX4" fmla="*/ 1561549 w 1561548"/>
                <a:gd name="connsiteY4" fmla="*/ 0 h 625767"/>
                <a:gd name="connsiteX5" fmla="*/ 3828 w 1561548"/>
                <a:gd name="connsiteY5" fmla="*/ 166489 h 625767"/>
                <a:gd name="connsiteX6" fmla="*/ 0 w 1561548"/>
                <a:gd name="connsiteY6" fmla="*/ 170316 h 625767"/>
                <a:gd name="connsiteX7" fmla="*/ 1914 w 1561548"/>
                <a:gd name="connsiteY7" fmla="*/ 174143 h 625767"/>
                <a:gd name="connsiteX8" fmla="*/ 589408 w 1561548"/>
                <a:gd name="connsiteY8" fmla="*/ 625768 h 625767"/>
                <a:gd name="connsiteX9" fmla="*/ 591322 w 1561548"/>
                <a:gd name="connsiteY9" fmla="*/ 625768 h 625767"/>
                <a:gd name="connsiteX10" fmla="*/ 593235 w 1561548"/>
                <a:gd name="connsiteY10" fmla="*/ 625768 h 625767"/>
                <a:gd name="connsiteX11" fmla="*/ 1557721 w 1561548"/>
                <a:gd name="connsiteY11" fmla="*/ 256431 h 625767"/>
                <a:gd name="connsiteX12" fmla="*/ 1561549 w 1561548"/>
                <a:gd name="connsiteY12" fmla="*/ 250690 h 625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61548" h="625767">
                  <a:moveTo>
                    <a:pt x="1561549" y="250690"/>
                  </a:moveTo>
                  <a:lnTo>
                    <a:pt x="595149" y="620027"/>
                  </a:lnTo>
                  <a:lnTo>
                    <a:pt x="17223" y="176057"/>
                  </a:lnTo>
                  <a:lnTo>
                    <a:pt x="1561549" y="9568"/>
                  </a:lnTo>
                  <a:lnTo>
                    <a:pt x="1561549" y="0"/>
                  </a:lnTo>
                  <a:lnTo>
                    <a:pt x="3828" y="166489"/>
                  </a:lnTo>
                  <a:cubicBezTo>
                    <a:pt x="1914" y="166489"/>
                    <a:pt x="0" y="168402"/>
                    <a:pt x="0" y="170316"/>
                  </a:cubicBezTo>
                  <a:cubicBezTo>
                    <a:pt x="0" y="172230"/>
                    <a:pt x="0" y="174143"/>
                    <a:pt x="1914" y="174143"/>
                  </a:cubicBezTo>
                  <a:lnTo>
                    <a:pt x="589408" y="625768"/>
                  </a:lnTo>
                  <a:cubicBezTo>
                    <a:pt x="589408" y="625768"/>
                    <a:pt x="591322" y="625768"/>
                    <a:pt x="591322" y="625768"/>
                  </a:cubicBezTo>
                  <a:cubicBezTo>
                    <a:pt x="591322" y="625768"/>
                    <a:pt x="593235" y="625768"/>
                    <a:pt x="593235" y="625768"/>
                  </a:cubicBezTo>
                  <a:lnTo>
                    <a:pt x="1557721" y="256431"/>
                  </a:lnTo>
                  <a:lnTo>
                    <a:pt x="1561549" y="25069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01AC56B-C615-ED6D-EBAF-84DD5FA53AF3}"/>
                </a:ext>
              </a:extLst>
            </p:cNvPr>
            <p:cNvSpPr/>
            <p:nvPr/>
          </p:nvSpPr>
          <p:spPr>
            <a:xfrm>
              <a:off x="10917392" y="2525108"/>
              <a:ext cx="664040" cy="632943"/>
            </a:xfrm>
            <a:custGeom>
              <a:avLst/>
              <a:gdLst>
                <a:gd name="connsiteX0" fmla="*/ 3827 w 664040"/>
                <a:gd name="connsiteY0" fmla="*/ 632944 h 632943"/>
                <a:gd name="connsiteX1" fmla="*/ 0 w 664040"/>
                <a:gd name="connsiteY1" fmla="*/ 631030 h 632943"/>
                <a:gd name="connsiteX2" fmla="*/ 1913 w 664040"/>
                <a:gd name="connsiteY2" fmla="*/ 625289 h 632943"/>
                <a:gd name="connsiteX3" fmla="*/ 654472 w 664040"/>
                <a:gd name="connsiteY3" fmla="*/ 1435 h 632943"/>
                <a:gd name="connsiteX4" fmla="*/ 660214 w 664040"/>
                <a:gd name="connsiteY4" fmla="*/ 1435 h 632943"/>
                <a:gd name="connsiteX5" fmla="*/ 662127 w 664040"/>
                <a:gd name="connsiteY5" fmla="*/ 5262 h 632943"/>
                <a:gd name="connsiteX6" fmla="*/ 664041 w 664040"/>
                <a:gd name="connsiteY6" fmla="*/ 623375 h 632943"/>
                <a:gd name="connsiteX7" fmla="*/ 660214 w 664040"/>
                <a:gd name="connsiteY7" fmla="*/ 627203 h 632943"/>
                <a:gd name="connsiteX8" fmla="*/ 3827 w 664040"/>
                <a:gd name="connsiteY8" fmla="*/ 632944 h 632943"/>
                <a:gd name="connsiteX9" fmla="*/ 3827 w 664040"/>
                <a:gd name="connsiteY9" fmla="*/ 632944 h 632943"/>
                <a:gd name="connsiteX10" fmla="*/ 652558 w 664040"/>
                <a:gd name="connsiteY10" fmla="*/ 14831 h 632943"/>
                <a:gd name="connsiteX11" fmla="*/ 15309 w 664040"/>
                <a:gd name="connsiteY11" fmla="*/ 623375 h 632943"/>
                <a:gd name="connsiteX12" fmla="*/ 654472 w 664040"/>
                <a:gd name="connsiteY12" fmla="*/ 617634 h 632943"/>
                <a:gd name="connsiteX13" fmla="*/ 652558 w 664040"/>
                <a:gd name="connsiteY13" fmla="*/ 14831 h 632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64040" h="632943">
                  <a:moveTo>
                    <a:pt x="3827" y="632944"/>
                  </a:moveTo>
                  <a:cubicBezTo>
                    <a:pt x="1913" y="632944"/>
                    <a:pt x="0" y="631030"/>
                    <a:pt x="0" y="631030"/>
                  </a:cubicBezTo>
                  <a:cubicBezTo>
                    <a:pt x="0" y="629116"/>
                    <a:pt x="0" y="627203"/>
                    <a:pt x="1913" y="625289"/>
                  </a:cubicBezTo>
                  <a:lnTo>
                    <a:pt x="654472" y="1435"/>
                  </a:lnTo>
                  <a:cubicBezTo>
                    <a:pt x="656386" y="-478"/>
                    <a:pt x="658300" y="-478"/>
                    <a:pt x="660214" y="1435"/>
                  </a:cubicBezTo>
                  <a:cubicBezTo>
                    <a:pt x="662127" y="1435"/>
                    <a:pt x="662127" y="3349"/>
                    <a:pt x="662127" y="5262"/>
                  </a:cubicBezTo>
                  <a:lnTo>
                    <a:pt x="664041" y="623375"/>
                  </a:lnTo>
                  <a:cubicBezTo>
                    <a:pt x="664041" y="625289"/>
                    <a:pt x="662127" y="627203"/>
                    <a:pt x="660214" y="627203"/>
                  </a:cubicBezTo>
                  <a:lnTo>
                    <a:pt x="3827" y="632944"/>
                  </a:lnTo>
                  <a:cubicBezTo>
                    <a:pt x="3827" y="632944"/>
                    <a:pt x="3827" y="632944"/>
                    <a:pt x="3827" y="632944"/>
                  </a:cubicBezTo>
                  <a:close/>
                  <a:moveTo>
                    <a:pt x="652558" y="14831"/>
                  </a:moveTo>
                  <a:lnTo>
                    <a:pt x="15309" y="623375"/>
                  </a:lnTo>
                  <a:lnTo>
                    <a:pt x="654472" y="617634"/>
                  </a:lnTo>
                  <a:lnTo>
                    <a:pt x="652558" y="14831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1FDC245-9598-AF89-AB76-6B2B5DA50822}"/>
                </a:ext>
              </a:extLst>
            </p:cNvPr>
            <p:cNvSpPr/>
            <p:nvPr/>
          </p:nvSpPr>
          <p:spPr>
            <a:xfrm>
              <a:off x="11566124" y="-338209"/>
              <a:ext cx="1081219" cy="2870493"/>
            </a:xfrm>
            <a:custGeom>
              <a:avLst/>
              <a:gdLst>
                <a:gd name="connsiteX0" fmla="*/ 1077392 w 1081219"/>
                <a:gd name="connsiteY0" fmla="*/ 2344236 h 2870493"/>
                <a:gd name="connsiteX1" fmla="*/ 13395 w 1081219"/>
                <a:gd name="connsiteY1" fmla="*/ 2860925 h 2870493"/>
                <a:gd name="connsiteX2" fmla="*/ 9568 w 1081219"/>
                <a:gd name="connsiteY2" fmla="*/ 19137 h 2870493"/>
                <a:gd name="connsiteX3" fmla="*/ 1081219 w 1081219"/>
                <a:gd name="connsiteY3" fmla="*/ 1423765 h 2870493"/>
                <a:gd name="connsiteX4" fmla="*/ 1081219 w 1081219"/>
                <a:gd name="connsiteY4" fmla="*/ 1408456 h 2870493"/>
                <a:gd name="connsiteX5" fmla="*/ 9568 w 1081219"/>
                <a:gd name="connsiteY5" fmla="*/ 1914 h 2870493"/>
                <a:gd name="connsiteX6" fmla="*/ 3827 w 1081219"/>
                <a:gd name="connsiteY6" fmla="*/ 0 h 2870493"/>
                <a:gd name="connsiteX7" fmla="*/ 0 w 1081219"/>
                <a:gd name="connsiteY7" fmla="*/ 3827 h 2870493"/>
                <a:gd name="connsiteX8" fmla="*/ 3827 w 1081219"/>
                <a:gd name="connsiteY8" fmla="*/ 2866666 h 2870493"/>
                <a:gd name="connsiteX9" fmla="*/ 5741 w 1081219"/>
                <a:gd name="connsiteY9" fmla="*/ 2870494 h 2870493"/>
                <a:gd name="connsiteX10" fmla="*/ 7655 w 1081219"/>
                <a:gd name="connsiteY10" fmla="*/ 2870494 h 2870493"/>
                <a:gd name="connsiteX11" fmla="*/ 9568 w 1081219"/>
                <a:gd name="connsiteY11" fmla="*/ 2870494 h 2870493"/>
                <a:gd name="connsiteX12" fmla="*/ 1075478 w 1081219"/>
                <a:gd name="connsiteY12" fmla="*/ 2353805 h 2870493"/>
                <a:gd name="connsiteX13" fmla="*/ 1077392 w 1081219"/>
                <a:gd name="connsiteY13" fmla="*/ 2344236 h 287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1219" h="2870493">
                  <a:moveTo>
                    <a:pt x="1077392" y="2344236"/>
                  </a:moveTo>
                  <a:lnTo>
                    <a:pt x="13395" y="2860925"/>
                  </a:lnTo>
                  <a:lnTo>
                    <a:pt x="9568" y="19137"/>
                  </a:lnTo>
                  <a:lnTo>
                    <a:pt x="1081219" y="1423765"/>
                  </a:lnTo>
                  <a:lnTo>
                    <a:pt x="1081219" y="1408456"/>
                  </a:lnTo>
                  <a:lnTo>
                    <a:pt x="9568" y="1914"/>
                  </a:lnTo>
                  <a:cubicBezTo>
                    <a:pt x="7655" y="0"/>
                    <a:pt x="5741" y="0"/>
                    <a:pt x="3827" y="0"/>
                  </a:cubicBezTo>
                  <a:cubicBezTo>
                    <a:pt x="1914" y="0"/>
                    <a:pt x="0" y="1914"/>
                    <a:pt x="0" y="3827"/>
                  </a:cubicBezTo>
                  <a:lnTo>
                    <a:pt x="3827" y="2866666"/>
                  </a:lnTo>
                  <a:cubicBezTo>
                    <a:pt x="3827" y="2868580"/>
                    <a:pt x="3827" y="2870494"/>
                    <a:pt x="5741" y="2870494"/>
                  </a:cubicBezTo>
                  <a:cubicBezTo>
                    <a:pt x="5741" y="2870494"/>
                    <a:pt x="7655" y="2870494"/>
                    <a:pt x="7655" y="2870494"/>
                  </a:cubicBezTo>
                  <a:cubicBezTo>
                    <a:pt x="7655" y="2870494"/>
                    <a:pt x="9568" y="2870494"/>
                    <a:pt x="9568" y="2870494"/>
                  </a:cubicBezTo>
                  <a:lnTo>
                    <a:pt x="1075478" y="2353805"/>
                  </a:lnTo>
                  <a:lnTo>
                    <a:pt x="1077392" y="234423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1B37BA5-1A21-7792-5C18-38D2EA888D07}"/>
                </a:ext>
              </a:extLst>
            </p:cNvPr>
            <p:cNvSpPr/>
            <p:nvPr/>
          </p:nvSpPr>
          <p:spPr>
            <a:xfrm>
              <a:off x="11571864" y="2524629"/>
              <a:ext cx="870716" cy="627681"/>
            </a:xfrm>
            <a:custGeom>
              <a:avLst/>
              <a:gdLst>
                <a:gd name="connsiteX0" fmla="*/ 5741 w 870716"/>
                <a:gd name="connsiteY0" fmla="*/ 627681 h 627681"/>
                <a:gd name="connsiteX1" fmla="*/ 3828 w 870716"/>
                <a:gd name="connsiteY1" fmla="*/ 627681 h 627681"/>
                <a:gd name="connsiteX2" fmla="*/ 1914 w 870716"/>
                <a:gd name="connsiteY2" fmla="*/ 623854 h 627681"/>
                <a:gd name="connsiteX3" fmla="*/ 0 w 870716"/>
                <a:gd name="connsiteY3" fmla="*/ 5741 h 627681"/>
                <a:gd name="connsiteX4" fmla="*/ 1914 w 870716"/>
                <a:gd name="connsiteY4" fmla="*/ 1913 h 627681"/>
                <a:gd name="connsiteX5" fmla="*/ 5741 w 870716"/>
                <a:gd name="connsiteY5" fmla="*/ 0 h 627681"/>
                <a:gd name="connsiteX6" fmla="*/ 866889 w 870716"/>
                <a:gd name="connsiteY6" fmla="*/ 97597 h 627681"/>
                <a:gd name="connsiteX7" fmla="*/ 870716 w 870716"/>
                <a:gd name="connsiteY7" fmla="*/ 101424 h 627681"/>
                <a:gd name="connsiteX8" fmla="*/ 868803 w 870716"/>
                <a:gd name="connsiteY8" fmla="*/ 107165 h 627681"/>
                <a:gd name="connsiteX9" fmla="*/ 9568 w 870716"/>
                <a:gd name="connsiteY9" fmla="*/ 627681 h 627681"/>
                <a:gd name="connsiteX10" fmla="*/ 5741 w 870716"/>
                <a:gd name="connsiteY10" fmla="*/ 627681 h 627681"/>
                <a:gd name="connsiteX11" fmla="*/ 7655 w 870716"/>
                <a:gd name="connsiteY11" fmla="*/ 9568 h 627681"/>
                <a:gd name="connsiteX12" fmla="*/ 9568 w 870716"/>
                <a:gd name="connsiteY12" fmla="*/ 616199 h 627681"/>
                <a:gd name="connsiteX13" fmla="*/ 849666 w 870716"/>
                <a:gd name="connsiteY13" fmla="*/ 107165 h 627681"/>
                <a:gd name="connsiteX14" fmla="*/ 7655 w 870716"/>
                <a:gd name="connsiteY14" fmla="*/ 9568 h 627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70716" h="627681">
                  <a:moveTo>
                    <a:pt x="5741" y="627681"/>
                  </a:moveTo>
                  <a:cubicBezTo>
                    <a:pt x="5741" y="627681"/>
                    <a:pt x="3828" y="627681"/>
                    <a:pt x="3828" y="627681"/>
                  </a:cubicBezTo>
                  <a:cubicBezTo>
                    <a:pt x="1914" y="627681"/>
                    <a:pt x="1914" y="625768"/>
                    <a:pt x="1914" y="623854"/>
                  </a:cubicBezTo>
                  <a:lnTo>
                    <a:pt x="0" y="5741"/>
                  </a:lnTo>
                  <a:cubicBezTo>
                    <a:pt x="0" y="3827"/>
                    <a:pt x="0" y="3827"/>
                    <a:pt x="1914" y="1913"/>
                  </a:cubicBezTo>
                  <a:cubicBezTo>
                    <a:pt x="3828" y="1913"/>
                    <a:pt x="3828" y="0"/>
                    <a:pt x="5741" y="0"/>
                  </a:cubicBezTo>
                  <a:lnTo>
                    <a:pt x="866889" y="97597"/>
                  </a:lnTo>
                  <a:cubicBezTo>
                    <a:pt x="868803" y="97597"/>
                    <a:pt x="870716" y="99510"/>
                    <a:pt x="870716" y="101424"/>
                  </a:cubicBezTo>
                  <a:cubicBezTo>
                    <a:pt x="870716" y="103338"/>
                    <a:pt x="870716" y="105251"/>
                    <a:pt x="868803" y="107165"/>
                  </a:cubicBezTo>
                  <a:lnTo>
                    <a:pt x="9568" y="627681"/>
                  </a:lnTo>
                  <a:cubicBezTo>
                    <a:pt x="7655" y="627681"/>
                    <a:pt x="5741" y="627681"/>
                    <a:pt x="5741" y="627681"/>
                  </a:cubicBezTo>
                  <a:close/>
                  <a:moveTo>
                    <a:pt x="7655" y="9568"/>
                  </a:moveTo>
                  <a:lnTo>
                    <a:pt x="9568" y="616199"/>
                  </a:lnTo>
                  <a:lnTo>
                    <a:pt x="849666" y="107165"/>
                  </a:lnTo>
                  <a:lnTo>
                    <a:pt x="7655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A99CC8E-302A-5C77-C874-43E9F512E6F4}"/>
                </a:ext>
              </a:extLst>
            </p:cNvPr>
            <p:cNvSpPr/>
            <p:nvPr/>
          </p:nvSpPr>
          <p:spPr>
            <a:xfrm>
              <a:off x="11571864" y="2007941"/>
              <a:ext cx="1071650" cy="625767"/>
            </a:xfrm>
            <a:custGeom>
              <a:avLst/>
              <a:gdLst>
                <a:gd name="connsiteX0" fmla="*/ 1069737 w 1071650"/>
                <a:gd name="connsiteY0" fmla="*/ 369337 h 625767"/>
                <a:gd name="connsiteX1" fmla="*/ 863062 w 1071650"/>
                <a:gd name="connsiteY1" fmla="*/ 614285 h 625767"/>
                <a:gd name="connsiteX2" fmla="*/ 19137 w 1071650"/>
                <a:gd name="connsiteY2" fmla="*/ 518602 h 625767"/>
                <a:gd name="connsiteX3" fmla="*/ 1071651 w 1071650"/>
                <a:gd name="connsiteY3" fmla="*/ 9568 h 625767"/>
                <a:gd name="connsiteX4" fmla="*/ 1071651 w 1071650"/>
                <a:gd name="connsiteY4" fmla="*/ 0 h 625767"/>
                <a:gd name="connsiteX5" fmla="*/ 1914 w 1071650"/>
                <a:gd name="connsiteY5" fmla="*/ 518602 h 625767"/>
                <a:gd name="connsiteX6" fmla="*/ 0 w 1071650"/>
                <a:gd name="connsiteY6" fmla="*/ 524343 h 625767"/>
                <a:gd name="connsiteX7" fmla="*/ 3828 w 1071650"/>
                <a:gd name="connsiteY7" fmla="*/ 528171 h 625767"/>
                <a:gd name="connsiteX8" fmla="*/ 864976 w 1071650"/>
                <a:gd name="connsiteY8" fmla="*/ 625768 h 625767"/>
                <a:gd name="connsiteX9" fmla="*/ 864976 w 1071650"/>
                <a:gd name="connsiteY9" fmla="*/ 625768 h 625767"/>
                <a:gd name="connsiteX10" fmla="*/ 868803 w 1071650"/>
                <a:gd name="connsiteY10" fmla="*/ 623854 h 625767"/>
                <a:gd name="connsiteX11" fmla="*/ 1069737 w 1071650"/>
                <a:gd name="connsiteY11" fmla="*/ 384646 h 625767"/>
                <a:gd name="connsiteX12" fmla="*/ 1069737 w 1071650"/>
                <a:gd name="connsiteY12" fmla="*/ 369337 h 625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71650" h="625767">
                  <a:moveTo>
                    <a:pt x="1069737" y="369337"/>
                  </a:moveTo>
                  <a:lnTo>
                    <a:pt x="863062" y="614285"/>
                  </a:lnTo>
                  <a:lnTo>
                    <a:pt x="19137" y="518602"/>
                  </a:lnTo>
                  <a:lnTo>
                    <a:pt x="1071651" y="9568"/>
                  </a:lnTo>
                  <a:lnTo>
                    <a:pt x="1071651" y="0"/>
                  </a:lnTo>
                  <a:lnTo>
                    <a:pt x="1914" y="518602"/>
                  </a:lnTo>
                  <a:cubicBezTo>
                    <a:pt x="0" y="518602"/>
                    <a:pt x="0" y="520516"/>
                    <a:pt x="0" y="524343"/>
                  </a:cubicBezTo>
                  <a:cubicBezTo>
                    <a:pt x="0" y="526257"/>
                    <a:pt x="1914" y="528171"/>
                    <a:pt x="3828" y="528171"/>
                  </a:cubicBezTo>
                  <a:lnTo>
                    <a:pt x="864976" y="625768"/>
                  </a:lnTo>
                  <a:cubicBezTo>
                    <a:pt x="864976" y="625768"/>
                    <a:pt x="864976" y="625768"/>
                    <a:pt x="864976" y="625768"/>
                  </a:cubicBezTo>
                  <a:cubicBezTo>
                    <a:pt x="866889" y="625768"/>
                    <a:pt x="866889" y="625768"/>
                    <a:pt x="868803" y="623854"/>
                  </a:cubicBezTo>
                  <a:lnTo>
                    <a:pt x="1069737" y="384646"/>
                  </a:lnTo>
                  <a:lnTo>
                    <a:pt x="1069737" y="36933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08D46DA-7A36-9D03-C5E5-39EFCA52E3FD}"/>
                </a:ext>
              </a:extLst>
            </p:cNvPr>
            <p:cNvSpPr/>
            <p:nvPr/>
          </p:nvSpPr>
          <p:spPr>
            <a:xfrm>
              <a:off x="12431099" y="2375364"/>
              <a:ext cx="210502" cy="355941"/>
            </a:xfrm>
            <a:custGeom>
              <a:avLst/>
              <a:gdLst>
                <a:gd name="connsiteX0" fmla="*/ 208590 w 210502"/>
                <a:gd name="connsiteY0" fmla="*/ 346373 h 355941"/>
                <a:gd name="connsiteX1" fmla="*/ 13396 w 210502"/>
                <a:gd name="connsiteY1" fmla="*/ 248776 h 355941"/>
                <a:gd name="connsiteX2" fmla="*/ 210503 w 210502"/>
                <a:gd name="connsiteY2" fmla="*/ 13396 h 355941"/>
                <a:gd name="connsiteX3" fmla="*/ 210503 w 210502"/>
                <a:gd name="connsiteY3" fmla="*/ 0 h 355941"/>
                <a:gd name="connsiteX4" fmla="*/ 1914 w 210502"/>
                <a:gd name="connsiteY4" fmla="*/ 246862 h 355941"/>
                <a:gd name="connsiteX5" fmla="*/ 0 w 210502"/>
                <a:gd name="connsiteY5" fmla="*/ 250690 h 355941"/>
                <a:gd name="connsiteX6" fmla="*/ 1914 w 210502"/>
                <a:gd name="connsiteY6" fmla="*/ 254517 h 355941"/>
                <a:gd name="connsiteX7" fmla="*/ 206676 w 210502"/>
                <a:gd name="connsiteY7" fmla="*/ 355941 h 355941"/>
                <a:gd name="connsiteX8" fmla="*/ 208590 w 210502"/>
                <a:gd name="connsiteY8" fmla="*/ 346373 h 35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502" h="355941">
                  <a:moveTo>
                    <a:pt x="208590" y="346373"/>
                  </a:moveTo>
                  <a:lnTo>
                    <a:pt x="13396" y="248776"/>
                  </a:lnTo>
                  <a:lnTo>
                    <a:pt x="210503" y="13396"/>
                  </a:lnTo>
                  <a:lnTo>
                    <a:pt x="210503" y="0"/>
                  </a:lnTo>
                  <a:lnTo>
                    <a:pt x="1914" y="246862"/>
                  </a:lnTo>
                  <a:cubicBezTo>
                    <a:pt x="1914" y="248776"/>
                    <a:pt x="0" y="248776"/>
                    <a:pt x="0" y="250690"/>
                  </a:cubicBezTo>
                  <a:cubicBezTo>
                    <a:pt x="0" y="252603"/>
                    <a:pt x="1914" y="252603"/>
                    <a:pt x="1914" y="254517"/>
                  </a:cubicBezTo>
                  <a:lnTo>
                    <a:pt x="206676" y="355941"/>
                  </a:lnTo>
                  <a:lnTo>
                    <a:pt x="208590" y="34637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A958BA1-4566-9D0B-C0EF-B4D386D623E1}"/>
                </a:ext>
              </a:extLst>
            </p:cNvPr>
            <p:cNvSpPr/>
            <p:nvPr/>
          </p:nvSpPr>
          <p:spPr>
            <a:xfrm>
              <a:off x="12432220" y="2623347"/>
              <a:ext cx="207468" cy="167281"/>
            </a:xfrm>
            <a:custGeom>
              <a:avLst/>
              <a:gdLst>
                <a:gd name="connsiteX0" fmla="*/ 207469 w 207468"/>
                <a:gd name="connsiteY0" fmla="*/ 155799 h 167281"/>
                <a:gd name="connsiteX1" fmla="*/ 42894 w 207468"/>
                <a:gd name="connsiteY1" fmla="*/ 27584 h 167281"/>
                <a:gd name="connsiteX2" fmla="*/ 207469 w 207468"/>
                <a:gd name="connsiteY2" fmla="*/ 109871 h 167281"/>
                <a:gd name="connsiteX3" fmla="*/ 207469 w 207468"/>
                <a:gd name="connsiteY3" fmla="*/ 100303 h 167281"/>
                <a:gd name="connsiteX4" fmla="*/ 6534 w 207468"/>
                <a:gd name="connsiteY4" fmla="*/ 793 h 167281"/>
                <a:gd name="connsiteX5" fmla="*/ 793 w 207468"/>
                <a:gd name="connsiteY5" fmla="*/ 2706 h 167281"/>
                <a:gd name="connsiteX6" fmla="*/ 2706 w 207468"/>
                <a:gd name="connsiteY6" fmla="*/ 8447 h 167281"/>
                <a:gd name="connsiteX7" fmla="*/ 207469 w 207468"/>
                <a:gd name="connsiteY7" fmla="*/ 167281 h 167281"/>
                <a:gd name="connsiteX8" fmla="*/ 207469 w 207468"/>
                <a:gd name="connsiteY8" fmla="*/ 155799 h 16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7468" h="167281">
                  <a:moveTo>
                    <a:pt x="207469" y="155799"/>
                  </a:moveTo>
                  <a:lnTo>
                    <a:pt x="42894" y="27584"/>
                  </a:lnTo>
                  <a:lnTo>
                    <a:pt x="207469" y="109871"/>
                  </a:lnTo>
                  <a:lnTo>
                    <a:pt x="207469" y="100303"/>
                  </a:lnTo>
                  <a:lnTo>
                    <a:pt x="6534" y="793"/>
                  </a:lnTo>
                  <a:cubicBezTo>
                    <a:pt x="4620" y="-1121"/>
                    <a:pt x="2706" y="793"/>
                    <a:pt x="793" y="2706"/>
                  </a:cubicBezTo>
                  <a:cubicBezTo>
                    <a:pt x="-1121" y="4620"/>
                    <a:pt x="793" y="6534"/>
                    <a:pt x="2706" y="8447"/>
                  </a:cubicBezTo>
                  <a:lnTo>
                    <a:pt x="207469" y="167281"/>
                  </a:lnTo>
                  <a:lnTo>
                    <a:pt x="207469" y="15579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9E88BEE-1158-AE9B-856D-E6FC764393FE}"/>
                </a:ext>
              </a:extLst>
            </p:cNvPr>
            <p:cNvSpPr/>
            <p:nvPr/>
          </p:nvSpPr>
          <p:spPr>
            <a:xfrm>
              <a:off x="6695853" y="6455770"/>
              <a:ext cx="1833288" cy="1241488"/>
            </a:xfrm>
            <a:custGeom>
              <a:avLst/>
              <a:gdLst>
                <a:gd name="connsiteX0" fmla="*/ 3827 w 1833288"/>
                <a:gd name="connsiteY0" fmla="*/ 948698 h 1241488"/>
                <a:gd name="connsiteX1" fmla="*/ 1000845 w 1833288"/>
                <a:gd name="connsiteY1" fmla="*/ 1239575 h 1241488"/>
                <a:gd name="connsiteX2" fmla="*/ 1033378 w 1833288"/>
                <a:gd name="connsiteY2" fmla="*/ 1239575 h 1241488"/>
                <a:gd name="connsiteX3" fmla="*/ 17223 w 1833288"/>
                <a:gd name="connsiteY3" fmla="*/ 942957 h 1241488"/>
                <a:gd name="connsiteX4" fmla="*/ 1821807 w 1833288"/>
                <a:gd name="connsiteY4" fmla="*/ 14831 h 1241488"/>
                <a:gd name="connsiteX5" fmla="*/ 1385492 w 1833288"/>
                <a:gd name="connsiteY5" fmla="*/ 1241488 h 1241488"/>
                <a:gd name="connsiteX6" fmla="*/ 1395060 w 1833288"/>
                <a:gd name="connsiteY6" fmla="*/ 1241488 h 1241488"/>
                <a:gd name="connsiteX7" fmla="*/ 1833288 w 1833288"/>
                <a:gd name="connsiteY7" fmla="*/ 7176 h 1241488"/>
                <a:gd name="connsiteX8" fmla="*/ 1831375 w 1833288"/>
                <a:gd name="connsiteY8" fmla="*/ 1435 h 1241488"/>
                <a:gd name="connsiteX9" fmla="*/ 1825634 w 1833288"/>
                <a:gd name="connsiteY9" fmla="*/ 1435 h 1241488"/>
                <a:gd name="connsiteX10" fmla="*/ 1913 w 1833288"/>
                <a:gd name="connsiteY10" fmla="*/ 941044 h 1241488"/>
                <a:gd name="connsiteX11" fmla="*/ 0 w 1833288"/>
                <a:gd name="connsiteY11" fmla="*/ 944871 h 1241488"/>
                <a:gd name="connsiteX12" fmla="*/ 3827 w 1833288"/>
                <a:gd name="connsiteY12" fmla="*/ 948698 h 124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3288" h="1241488">
                  <a:moveTo>
                    <a:pt x="3827" y="948698"/>
                  </a:moveTo>
                  <a:lnTo>
                    <a:pt x="1000845" y="1239575"/>
                  </a:lnTo>
                  <a:lnTo>
                    <a:pt x="1033378" y="1239575"/>
                  </a:lnTo>
                  <a:lnTo>
                    <a:pt x="17223" y="942957"/>
                  </a:lnTo>
                  <a:lnTo>
                    <a:pt x="1821807" y="14831"/>
                  </a:lnTo>
                  <a:lnTo>
                    <a:pt x="1385492" y="1241488"/>
                  </a:lnTo>
                  <a:lnTo>
                    <a:pt x="1395060" y="1241488"/>
                  </a:lnTo>
                  <a:lnTo>
                    <a:pt x="1833288" y="7176"/>
                  </a:lnTo>
                  <a:cubicBezTo>
                    <a:pt x="1833288" y="5262"/>
                    <a:pt x="1833288" y="3349"/>
                    <a:pt x="1831375" y="1435"/>
                  </a:cubicBezTo>
                  <a:cubicBezTo>
                    <a:pt x="1829461" y="-478"/>
                    <a:pt x="1827548" y="-478"/>
                    <a:pt x="1825634" y="1435"/>
                  </a:cubicBezTo>
                  <a:lnTo>
                    <a:pt x="1913" y="941044"/>
                  </a:lnTo>
                  <a:cubicBezTo>
                    <a:pt x="0" y="941044"/>
                    <a:pt x="0" y="942957"/>
                    <a:pt x="0" y="944871"/>
                  </a:cubicBezTo>
                  <a:cubicBezTo>
                    <a:pt x="1913" y="946784"/>
                    <a:pt x="1913" y="948698"/>
                    <a:pt x="3827" y="948698"/>
                  </a:cubicBez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A7FF6F9-CF94-ECE7-714C-9CFFBCAF9BE1}"/>
                </a:ext>
              </a:extLst>
            </p:cNvPr>
            <p:cNvSpPr/>
            <p:nvPr/>
          </p:nvSpPr>
          <p:spPr>
            <a:xfrm>
              <a:off x="8081344" y="6459119"/>
              <a:ext cx="1643835" cy="1240052"/>
            </a:xfrm>
            <a:custGeom>
              <a:avLst/>
              <a:gdLst>
                <a:gd name="connsiteX0" fmla="*/ 9568 w 1643835"/>
                <a:gd name="connsiteY0" fmla="*/ 1238139 h 1240052"/>
                <a:gd name="connsiteX1" fmla="*/ 445883 w 1643835"/>
                <a:gd name="connsiteY1" fmla="*/ 7655 h 1240052"/>
                <a:gd name="connsiteX2" fmla="*/ 1628527 w 1643835"/>
                <a:gd name="connsiteY2" fmla="*/ 581753 h 1240052"/>
                <a:gd name="connsiteX3" fmla="*/ 172230 w 1643835"/>
                <a:gd name="connsiteY3" fmla="*/ 1240053 h 1240052"/>
                <a:gd name="connsiteX4" fmla="*/ 193280 w 1643835"/>
                <a:gd name="connsiteY4" fmla="*/ 1240053 h 1240052"/>
                <a:gd name="connsiteX5" fmla="*/ 1641922 w 1643835"/>
                <a:gd name="connsiteY5" fmla="*/ 587494 h 1240052"/>
                <a:gd name="connsiteX6" fmla="*/ 1643836 w 1643835"/>
                <a:gd name="connsiteY6" fmla="*/ 583667 h 1240052"/>
                <a:gd name="connsiteX7" fmla="*/ 1641922 w 1643835"/>
                <a:gd name="connsiteY7" fmla="*/ 579839 h 1240052"/>
                <a:gd name="connsiteX8" fmla="*/ 445883 w 1643835"/>
                <a:gd name="connsiteY8" fmla="*/ 0 h 1240052"/>
                <a:gd name="connsiteX9" fmla="*/ 442056 w 1643835"/>
                <a:gd name="connsiteY9" fmla="*/ 0 h 1240052"/>
                <a:gd name="connsiteX10" fmla="*/ 440142 w 1643835"/>
                <a:gd name="connsiteY10" fmla="*/ 1913 h 1240052"/>
                <a:gd name="connsiteX11" fmla="*/ 0 w 1643835"/>
                <a:gd name="connsiteY11" fmla="*/ 1240053 h 1240052"/>
                <a:gd name="connsiteX12" fmla="*/ 9568 w 1643835"/>
                <a:gd name="connsiteY12" fmla="*/ 1238139 h 124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43835" h="1240052">
                  <a:moveTo>
                    <a:pt x="9568" y="1238139"/>
                  </a:moveTo>
                  <a:lnTo>
                    <a:pt x="445883" y="7655"/>
                  </a:lnTo>
                  <a:lnTo>
                    <a:pt x="1628527" y="581753"/>
                  </a:lnTo>
                  <a:lnTo>
                    <a:pt x="172230" y="1240053"/>
                  </a:lnTo>
                  <a:lnTo>
                    <a:pt x="193280" y="1240053"/>
                  </a:lnTo>
                  <a:lnTo>
                    <a:pt x="1641922" y="587494"/>
                  </a:lnTo>
                  <a:cubicBezTo>
                    <a:pt x="1643836" y="587494"/>
                    <a:pt x="1643836" y="585580"/>
                    <a:pt x="1643836" y="583667"/>
                  </a:cubicBezTo>
                  <a:cubicBezTo>
                    <a:pt x="1643836" y="581753"/>
                    <a:pt x="1641922" y="579839"/>
                    <a:pt x="1641922" y="579839"/>
                  </a:cubicBezTo>
                  <a:lnTo>
                    <a:pt x="445883" y="0"/>
                  </a:lnTo>
                  <a:cubicBezTo>
                    <a:pt x="443970" y="0"/>
                    <a:pt x="443970" y="0"/>
                    <a:pt x="442056" y="0"/>
                  </a:cubicBezTo>
                  <a:cubicBezTo>
                    <a:pt x="440142" y="0"/>
                    <a:pt x="440142" y="1913"/>
                    <a:pt x="440142" y="1913"/>
                  </a:cubicBezTo>
                  <a:lnTo>
                    <a:pt x="0" y="1240053"/>
                  </a:lnTo>
                  <a:lnTo>
                    <a:pt x="9568" y="123813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E4CD6CD-DDC3-C130-4A8D-3740395A05A3}"/>
                </a:ext>
              </a:extLst>
            </p:cNvPr>
            <p:cNvSpPr/>
            <p:nvPr/>
          </p:nvSpPr>
          <p:spPr>
            <a:xfrm>
              <a:off x="8075603" y="4648795"/>
              <a:ext cx="840097" cy="401869"/>
            </a:xfrm>
            <a:custGeom>
              <a:avLst/>
              <a:gdLst>
                <a:gd name="connsiteX0" fmla="*/ 528171 w 840097"/>
                <a:gd name="connsiteY0" fmla="*/ 401869 h 401869"/>
                <a:gd name="connsiteX1" fmla="*/ 526257 w 840097"/>
                <a:gd name="connsiteY1" fmla="*/ 401869 h 401869"/>
                <a:gd name="connsiteX2" fmla="*/ 1914 w 840097"/>
                <a:gd name="connsiteY2" fmla="*/ 7655 h 401869"/>
                <a:gd name="connsiteX3" fmla="*/ 0 w 840097"/>
                <a:gd name="connsiteY3" fmla="*/ 1914 h 401869"/>
                <a:gd name="connsiteX4" fmla="*/ 5741 w 840097"/>
                <a:gd name="connsiteY4" fmla="*/ 0 h 401869"/>
                <a:gd name="connsiteX5" fmla="*/ 836270 w 840097"/>
                <a:gd name="connsiteY5" fmla="*/ 302358 h 401869"/>
                <a:gd name="connsiteX6" fmla="*/ 840098 w 840097"/>
                <a:gd name="connsiteY6" fmla="*/ 306186 h 401869"/>
                <a:gd name="connsiteX7" fmla="*/ 836270 w 840097"/>
                <a:gd name="connsiteY7" fmla="*/ 310013 h 401869"/>
                <a:gd name="connsiteX8" fmla="*/ 528171 w 840097"/>
                <a:gd name="connsiteY8" fmla="*/ 401869 h 401869"/>
                <a:gd name="connsiteX9" fmla="*/ 528171 w 840097"/>
                <a:gd name="connsiteY9" fmla="*/ 401869 h 401869"/>
                <a:gd name="connsiteX10" fmla="*/ 30619 w 840097"/>
                <a:gd name="connsiteY10" fmla="*/ 17223 h 401869"/>
                <a:gd name="connsiteX11" fmla="*/ 528171 w 840097"/>
                <a:gd name="connsiteY11" fmla="*/ 392301 h 401869"/>
                <a:gd name="connsiteX12" fmla="*/ 820961 w 840097"/>
                <a:gd name="connsiteY12" fmla="*/ 304272 h 401869"/>
                <a:gd name="connsiteX13" fmla="*/ 30619 w 840097"/>
                <a:gd name="connsiteY13" fmla="*/ 17223 h 401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40097" h="401869">
                  <a:moveTo>
                    <a:pt x="528171" y="401869"/>
                  </a:moveTo>
                  <a:cubicBezTo>
                    <a:pt x="526257" y="401869"/>
                    <a:pt x="526257" y="401869"/>
                    <a:pt x="526257" y="401869"/>
                  </a:cubicBezTo>
                  <a:lnTo>
                    <a:pt x="1914" y="7655"/>
                  </a:lnTo>
                  <a:cubicBezTo>
                    <a:pt x="0" y="5741"/>
                    <a:pt x="0" y="3827"/>
                    <a:pt x="0" y="1914"/>
                  </a:cubicBezTo>
                  <a:cubicBezTo>
                    <a:pt x="1914" y="0"/>
                    <a:pt x="3827" y="0"/>
                    <a:pt x="5741" y="0"/>
                  </a:cubicBezTo>
                  <a:lnTo>
                    <a:pt x="836270" y="302358"/>
                  </a:lnTo>
                  <a:cubicBezTo>
                    <a:pt x="838184" y="302358"/>
                    <a:pt x="840098" y="304272"/>
                    <a:pt x="840098" y="306186"/>
                  </a:cubicBezTo>
                  <a:cubicBezTo>
                    <a:pt x="840098" y="308100"/>
                    <a:pt x="838184" y="310013"/>
                    <a:pt x="836270" y="310013"/>
                  </a:cubicBezTo>
                  <a:lnTo>
                    <a:pt x="528171" y="401869"/>
                  </a:lnTo>
                  <a:cubicBezTo>
                    <a:pt x="528171" y="401869"/>
                    <a:pt x="528171" y="401869"/>
                    <a:pt x="528171" y="401869"/>
                  </a:cubicBezTo>
                  <a:close/>
                  <a:moveTo>
                    <a:pt x="30619" y="17223"/>
                  </a:moveTo>
                  <a:lnTo>
                    <a:pt x="528171" y="392301"/>
                  </a:lnTo>
                  <a:lnTo>
                    <a:pt x="820961" y="304272"/>
                  </a:lnTo>
                  <a:lnTo>
                    <a:pt x="30619" y="1722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AA50B97-3B00-89D8-6166-260792AC6947}"/>
                </a:ext>
              </a:extLst>
            </p:cNvPr>
            <p:cNvSpPr/>
            <p:nvPr/>
          </p:nvSpPr>
          <p:spPr>
            <a:xfrm>
              <a:off x="8073690" y="4294767"/>
              <a:ext cx="1103704" cy="664040"/>
            </a:xfrm>
            <a:custGeom>
              <a:avLst/>
              <a:gdLst>
                <a:gd name="connsiteX0" fmla="*/ 836270 w 1103704"/>
                <a:gd name="connsiteY0" fmla="*/ 664041 h 664040"/>
                <a:gd name="connsiteX1" fmla="*/ 836270 w 1103704"/>
                <a:gd name="connsiteY1" fmla="*/ 664041 h 664040"/>
                <a:gd name="connsiteX2" fmla="*/ 3827 w 1103704"/>
                <a:gd name="connsiteY2" fmla="*/ 361682 h 664040"/>
                <a:gd name="connsiteX3" fmla="*/ 0 w 1103704"/>
                <a:gd name="connsiteY3" fmla="*/ 357855 h 664040"/>
                <a:gd name="connsiteX4" fmla="*/ 3827 w 1103704"/>
                <a:gd name="connsiteY4" fmla="*/ 354028 h 664040"/>
                <a:gd name="connsiteX5" fmla="*/ 1098442 w 1103704"/>
                <a:gd name="connsiteY5" fmla="*/ 0 h 664040"/>
                <a:gd name="connsiteX6" fmla="*/ 1102270 w 1103704"/>
                <a:gd name="connsiteY6" fmla="*/ 1914 h 664040"/>
                <a:gd name="connsiteX7" fmla="*/ 1102270 w 1103704"/>
                <a:gd name="connsiteY7" fmla="*/ 5741 h 664040"/>
                <a:gd name="connsiteX8" fmla="*/ 838184 w 1103704"/>
                <a:gd name="connsiteY8" fmla="*/ 664041 h 664040"/>
                <a:gd name="connsiteX9" fmla="*/ 836270 w 1103704"/>
                <a:gd name="connsiteY9" fmla="*/ 664041 h 664040"/>
                <a:gd name="connsiteX10" fmla="*/ 19137 w 1103704"/>
                <a:gd name="connsiteY10" fmla="*/ 357855 h 664040"/>
                <a:gd name="connsiteX11" fmla="*/ 834357 w 1103704"/>
                <a:gd name="connsiteY11" fmla="*/ 654472 h 664040"/>
                <a:gd name="connsiteX12" fmla="*/ 1092701 w 1103704"/>
                <a:gd name="connsiteY12" fmla="*/ 9568 h 664040"/>
                <a:gd name="connsiteX13" fmla="*/ 19137 w 1103704"/>
                <a:gd name="connsiteY13" fmla="*/ 357855 h 66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03704" h="664040">
                  <a:moveTo>
                    <a:pt x="836270" y="664041"/>
                  </a:moveTo>
                  <a:cubicBezTo>
                    <a:pt x="836270" y="664041"/>
                    <a:pt x="836270" y="664041"/>
                    <a:pt x="836270" y="664041"/>
                  </a:cubicBezTo>
                  <a:lnTo>
                    <a:pt x="3827" y="361682"/>
                  </a:lnTo>
                  <a:cubicBezTo>
                    <a:pt x="1913" y="361682"/>
                    <a:pt x="0" y="359768"/>
                    <a:pt x="0" y="357855"/>
                  </a:cubicBezTo>
                  <a:cubicBezTo>
                    <a:pt x="0" y="355941"/>
                    <a:pt x="1913" y="354028"/>
                    <a:pt x="3827" y="354028"/>
                  </a:cubicBezTo>
                  <a:lnTo>
                    <a:pt x="1098442" y="0"/>
                  </a:lnTo>
                  <a:cubicBezTo>
                    <a:pt x="1100356" y="0"/>
                    <a:pt x="1102270" y="0"/>
                    <a:pt x="1102270" y="1914"/>
                  </a:cubicBezTo>
                  <a:cubicBezTo>
                    <a:pt x="1104183" y="3827"/>
                    <a:pt x="1104183" y="5741"/>
                    <a:pt x="1102270" y="5741"/>
                  </a:cubicBezTo>
                  <a:lnTo>
                    <a:pt x="838184" y="664041"/>
                  </a:lnTo>
                  <a:cubicBezTo>
                    <a:pt x="840098" y="664041"/>
                    <a:pt x="838184" y="664041"/>
                    <a:pt x="836270" y="664041"/>
                  </a:cubicBezTo>
                  <a:close/>
                  <a:moveTo>
                    <a:pt x="19137" y="357855"/>
                  </a:moveTo>
                  <a:lnTo>
                    <a:pt x="834357" y="654472"/>
                  </a:lnTo>
                  <a:lnTo>
                    <a:pt x="1092701" y="9568"/>
                  </a:lnTo>
                  <a:lnTo>
                    <a:pt x="19137" y="35785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3E8FFAB-D4AD-31B7-881D-C9EBDECDE977}"/>
                </a:ext>
              </a:extLst>
            </p:cNvPr>
            <p:cNvSpPr/>
            <p:nvPr/>
          </p:nvSpPr>
          <p:spPr>
            <a:xfrm>
              <a:off x="8521487" y="4953067"/>
              <a:ext cx="396128" cy="1513707"/>
            </a:xfrm>
            <a:custGeom>
              <a:avLst/>
              <a:gdLst>
                <a:gd name="connsiteX0" fmla="*/ 3827 w 396128"/>
                <a:gd name="connsiteY0" fmla="*/ 1513707 h 1513707"/>
                <a:gd name="connsiteX1" fmla="*/ 3827 w 396128"/>
                <a:gd name="connsiteY1" fmla="*/ 1513707 h 1513707"/>
                <a:gd name="connsiteX2" fmla="*/ 0 w 396128"/>
                <a:gd name="connsiteY2" fmla="*/ 1509880 h 1513707"/>
                <a:gd name="connsiteX3" fmla="*/ 78460 w 396128"/>
                <a:gd name="connsiteY3" fmla="*/ 95683 h 1513707"/>
                <a:gd name="connsiteX4" fmla="*/ 82288 w 396128"/>
                <a:gd name="connsiteY4" fmla="*/ 91856 h 1513707"/>
                <a:gd name="connsiteX5" fmla="*/ 390387 w 396128"/>
                <a:gd name="connsiteY5" fmla="*/ 0 h 1513707"/>
                <a:gd name="connsiteX6" fmla="*/ 394215 w 396128"/>
                <a:gd name="connsiteY6" fmla="*/ 1914 h 1513707"/>
                <a:gd name="connsiteX7" fmla="*/ 396128 w 396128"/>
                <a:gd name="connsiteY7" fmla="*/ 5741 h 1513707"/>
                <a:gd name="connsiteX8" fmla="*/ 9568 w 396128"/>
                <a:gd name="connsiteY8" fmla="*/ 1511793 h 1513707"/>
                <a:gd name="connsiteX9" fmla="*/ 3827 w 396128"/>
                <a:gd name="connsiteY9" fmla="*/ 1513707 h 1513707"/>
                <a:gd name="connsiteX10" fmla="*/ 86115 w 396128"/>
                <a:gd name="connsiteY10" fmla="*/ 97597 h 1513707"/>
                <a:gd name="connsiteX11" fmla="*/ 11482 w 396128"/>
                <a:gd name="connsiteY11" fmla="*/ 1463952 h 1513707"/>
                <a:gd name="connsiteX12" fmla="*/ 384646 w 396128"/>
                <a:gd name="connsiteY12" fmla="*/ 9568 h 1513707"/>
                <a:gd name="connsiteX13" fmla="*/ 86115 w 396128"/>
                <a:gd name="connsiteY13" fmla="*/ 97597 h 1513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96128" h="1513707">
                  <a:moveTo>
                    <a:pt x="3827" y="1513707"/>
                  </a:moveTo>
                  <a:cubicBezTo>
                    <a:pt x="3827" y="1513707"/>
                    <a:pt x="3827" y="1513707"/>
                    <a:pt x="3827" y="1513707"/>
                  </a:cubicBezTo>
                  <a:cubicBezTo>
                    <a:pt x="0" y="1513707"/>
                    <a:pt x="0" y="1511793"/>
                    <a:pt x="0" y="1509880"/>
                  </a:cubicBezTo>
                  <a:lnTo>
                    <a:pt x="78460" y="95683"/>
                  </a:lnTo>
                  <a:cubicBezTo>
                    <a:pt x="78460" y="93769"/>
                    <a:pt x="80374" y="91856"/>
                    <a:pt x="82288" y="91856"/>
                  </a:cubicBezTo>
                  <a:lnTo>
                    <a:pt x="390387" y="0"/>
                  </a:lnTo>
                  <a:cubicBezTo>
                    <a:pt x="392301" y="0"/>
                    <a:pt x="394215" y="0"/>
                    <a:pt x="394215" y="1914"/>
                  </a:cubicBezTo>
                  <a:cubicBezTo>
                    <a:pt x="396128" y="3828"/>
                    <a:pt x="396128" y="3828"/>
                    <a:pt x="396128" y="5741"/>
                  </a:cubicBezTo>
                  <a:lnTo>
                    <a:pt x="9568" y="1511793"/>
                  </a:lnTo>
                  <a:cubicBezTo>
                    <a:pt x="7655" y="1511793"/>
                    <a:pt x="5741" y="1513707"/>
                    <a:pt x="3827" y="1513707"/>
                  </a:cubicBezTo>
                  <a:close/>
                  <a:moveTo>
                    <a:pt x="86115" y="97597"/>
                  </a:moveTo>
                  <a:lnTo>
                    <a:pt x="11482" y="1463952"/>
                  </a:lnTo>
                  <a:lnTo>
                    <a:pt x="384646" y="9568"/>
                  </a:lnTo>
                  <a:lnTo>
                    <a:pt x="86115" y="9759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9A3BF11-C795-E531-E8F1-C74A240008B1}"/>
                </a:ext>
              </a:extLst>
            </p:cNvPr>
            <p:cNvSpPr/>
            <p:nvPr/>
          </p:nvSpPr>
          <p:spPr>
            <a:xfrm>
              <a:off x="8908047" y="4292853"/>
              <a:ext cx="2170885" cy="771205"/>
            </a:xfrm>
            <a:custGeom>
              <a:avLst/>
              <a:gdLst>
                <a:gd name="connsiteX0" fmla="*/ 2164352 w 2170885"/>
                <a:gd name="connsiteY0" fmla="*/ 771206 h 771205"/>
                <a:gd name="connsiteX1" fmla="*/ 2164352 w 2170885"/>
                <a:gd name="connsiteY1" fmla="*/ 771206 h 771205"/>
                <a:gd name="connsiteX2" fmla="*/ 3827 w 2170885"/>
                <a:gd name="connsiteY2" fmla="*/ 665954 h 771205"/>
                <a:gd name="connsiteX3" fmla="*/ 0 w 2170885"/>
                <a:gd name="connsiteY3" fmla="*/ 664041 h 771205"/>
                <a:gd name="connsiteX4" fmla="*/ 0 w 2170885"/>
                <a:gd name="connsiteY4" fmla="*/ 660214 h 771205"/>
                <a:gd name="connsiteX5" fmla="*/ 264085 w 2170885"/>
                <a:gd name="connsiteY5" fmla="*/ 1914 h 771205"/>
                <a:gd name="connsiteX6" fmla="*/ 265999 w 2170885"/>
                <a:gd name="connsiteY6" fmla="*/ 0 h 771205"/>
                <a:gd name="connsiteX7" fmla="*/ 269826 w 2170885"/>
                <a:gd name="connsiteY7" fmla="*/ 0 h 771205"/>
                <a:gd name="connsiteX8" fmla="*/ 2168179 w 2170885"/>
                <a:gd name="connsiteY8" fmla="*/ 761637 h 771205"/>
                <a:gd name="connsiteX9" fmla="*/ 2170093 w 2170885"/>
                <a:gd name="connsiteY9" fmla="*/ 767379 h 771205"/>
                <a:gd name="connsiteX10" fmla="*/ 2164352 w 2170885"/>
                <a:gd name="connsiteY10" fmla="*/ 771206 h 771205"/>
                <a:gd name="connsiteX11" fmla="*/ 9568 w 2170885"/>
                <a:gd name="connsiteY11" fmla="*/ 658300 h 771205"/>
                <a:gd name="connsiteX12" fmla="*/ 2137561 w 2170885"/>
                <a:gd name="connsiteY12" fmla="*/ 761637 h 771205"/>
                <a:gd name="connsiteX13" fmla="*/ 267913 w 2170885"/>
                <a:gd name="connsiteY13" fmla="*/ 9568 h 771205"/>
                <a:gd name="connsiteX14" fmla="*/ 9568 w 2170885"/>
                <a:gd name="connsiteY14" fmla="*/ 658300 h 771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0885" h="771205">
                  <a:moveTo>
                    <a:pt x="2164352" y="771206"/>
                  </a:moveTo>
                  <a:cubicBezTo>
                    <a:pt x="2164352" y="771206"/>
                    <a:pt x="2164352" y="771206"/>
                    <a:pt x="2164352" y="771206"/>
                  </a:cubicBezTo>
                  <a:lnTo>
                    <a:pt x="3827" y="665954"/>
                  </a:lnTo>
                  <a:cubicBezTo>
                    <a:pt x="1913" y="665954"/>
                    <a:pt x="1913" y="665954"/>
                    <a:pt x="0" y="664041"/>
                  </a:cubicBezTo>
                  <a:cubicBezTo>
                    <a:pt x="0" y="662127"/>
                    <a:pt x="0" y="662127"/>
                    <a:pt x="0" y="660214"/>
                  </a:cubicBezTo>
                  <a:lnTo>
                    <a:pt x="264085" y="1914"/>
                  </a:lnTo>
                  <a:cubicBezTo>
                    <a:pt x="264085" y="0"/>
                    <a:pt x="265999" y="0"/>
                    <a:pt x="265999" y="0"/>
                  </a:cubicBezTo>
                  <a:cubicBezTo>
                    <a:pt x="267913" y="0"/>
                    <a:pt x="267913" y="0"/>
                    <a:pt x="269826" y="0"/>
                  </a:cubicBezTo>
                  <a:lnTo>
                    <a:pt x="2168179" y="761637"/>
                  </a:lnTo>
                  <a:cubicBezTo>
                    <a:pt x="2170093" y="761637"/>
                    <a:pt x="2172007" y="765465"/>
                    <a:pt x="2170093" y="767379"/>
                  </a:cubicBezTo>
                  <a:cubicBezTo>
                    <a:pt x="2168179" y="769293"/>
                    <a:pt x="2166266" y="771206"/>
                    <a:pt x="2164352" y="771206"/>
                  </a:cubicBezTo>
                  <a:close/>
                  <a:moveTo>
                    <a:pt x="9568" y="658300"/>
                  </a:moveTo>
                  <a:lnTo>
                    <a:pt x="2137561" y="761637"/>
                  </a:lnTo>
                  <a:lnTo>
                    <a:pt x="267913" y="9568"/>
                  </a:lnTo>
                  <a:lnTo>
                    <a:pt x="9568" y="65830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1565177-1F63-5F39-F1B5-60FF25ECF117}"/>
                </a:ext>
              </a:extLst>
            </p:cNvPr>
            <p:cNvSpPr/>
            <p:nvPr/>
          </p:nvSpPr>
          <p:spPr>
            <a:xfrm>
              <a:off x="8948233" y="2580125"/>
              <a:ext cx="1192212" cy="1722296"/>
            </a:xfrm>
            <a:custGeom>
              <a:avLst/>
              <a:gdLst>
                <a:gd name="connsiteX0" fmla="*/ 225813 w 1192212"/>
                <a:gd name="connsiteY0" fmla="*/ 1722296 h 1722296"/>
                <a:gd name="connsiteX1" fmla="*/ 225813 w 1192212"/>
                <a:gd name="connsiteY1" fmla="*/ 1722296 h 1722296"/>
                <a:gd name="connsiteX2" fmla="*/ 221985 w 1192212"/>
                <a:gd name="connsiteY2" fmla="*/ 1718469 h 1722296"/>
                <a:gd name="connsiteX3" fmla="*/ 0 w 1192212"/>
                <a:gd name="connsiteY3" fmla="*/ 3827 h 1722296"/>
                <a:gd name="connsiteX4" fmla="*/ 1914 w 1192212"/>
                <a:gd name="connsiteY4" fmla="*/ 0 h 1722296"/>
                <a:gd name="connsiteX5" fmla="*/ 7655 w 1192212"/>
                <a:gd name="connsiteY5" fmla="*/ 0 h 1722296"/>
                <a:gd name="connsiteX6" fmla="*/ 1190298 w 1192212"/>
                <a:gd name="connsiteY6" fmla="*/ 922385 h 1722296"/>
                <a:gd name="connsiteX7" fmla="*/ 1192212 w 1192212"/>
                <a:gd name="connsiteY7" fmla="*/ 926212 h 1722296"/>
                <a:gd name="connsiteX8" fmla="*/ 1190298 w 1192212"/>
                <a:gd name="connsiteY8" fmla="*/ 930040 h 1722296"/>
                <a:gd name="connsiteX9" fmla="*/ 229639 w 1192212"/>
                <a:gd name="connsiteY9" fmla="*/ 1722296 h 1722296"/>
                <a:gd name="connsiteX10" fmla="*/ 225813 w 1192212"/>
                <a:gd name="connsiteY10" fmla="*/ 1722296 h 1722296"/>
                <a:gd name="connsiteX11" fmla="*/ 9568 w 1192212"/>
                <a:gd name="connsiteY11" fmla="*/ 13396 h 1722296"/>
                <a:gd name="connsiteX12" fmla="*/ 229639 w 1192212"/>
                <a:gd name="connsiteY12" fmla="*/ 1708900 h 1722296"/>
                <a:gd name="connsiteX13" fmla="*/ 1180730 w 1192212"/>
                <a:gd name="connsiteY13" fmla="*/ 926212 h 1722296"/>
                <a:gd name="connsiteX14" fmla="*/ 9568 w 1192212"/>
                <a:gd name="connsiteY14" fmla="*/ 13396 h 1722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92212" h="1722296">
                  <a:moveTo>
                    <a:pt x="225813" y="1722296"/>
                  </a:moveTo>
                  <a:cubicBezTo>
                    <a:pt x="225813" y="1722296"/>
                    <a:pt x="223899" y="1722296"/>
                    <a:pt x="225813" y="1722296"/>
                  </a:cubicBezTo>
                  <a:cubicBezTo>
                    <a:pt x="221985" y="1722296"/>
                    <a:pt x="221985" y="1720382"/>
                    <a:pt x="221985" y="1718469"/>
                  </a:cubicBezTo>
                  <a:lnTo>
                    <a:pt x="0" y="3827"/>
                  </a:lnTo>
                  <a:cubicBezTo>
                    <a:pt x="0" y="1914"/>
                    <a:pt x="0" y="0"/>
                    <a:pt x="1914" y="0"/>
                  </a:cubicBezTo>
                  <a:cubicBezTo>
                    <a:pt x="3828" y="0"/>
                    <a:pt x="5741" y="0"/>
                    <a:pt x="7655" y="0"/>
                  </a:cubicBezTo>
                  <a:lnTo>
                    <a:pt x="1190298" y="922385"/>
                  </a:lnTo>
                  <a:cubicBezTo>
                    <a:pt x="1192212" y="922385"/>
                    <a:pt x="1192212" y="924299"/>
                    <a:pt x="1192212" y="926212"/>
                  </a:cubicBezTo>
                  <a:cubicBezTo>
                    <a:pt x="1192212" y="928126"/>
                    <a:pt x="1192212" y="928126"/>
                    <a:pt x="1190298" y="930040"/>
                  </a:cubicBezTo>
                  <a:lnTo>
                    <a:pt x="229639" y="1722296"/>
                  </a:lnTo>
                  <a:cubicBezTo>
                    <a:pt x="227726" y="1720382"/>
                    <a:pt x="227726" y="1722296"/>
                    <a:pt x="225813" y="1722296"/>
                  </a:cubicBezTo>
                  <a:close/>
                  <a:moveTo>
                    <a:pt x="9568" y="13396"/>
                  </a:moveTo>
                  <a:lnTo>
                    <a:pt x="229639" y="1708900"/>
                  </a:lnTo>
                  <a:lnTo>
                    <a:pt x="1180730" y="926212"/>
                  </a:lnTo>
                  <a:lnTo>
                    <a:pt x="9568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9096451-CC9B-E4E4-C67F-90D791120041}"/>
                </a:ext>
              </a:extLst>
            </p:cNvPr>
            <p:cNvSpPr/>
            <p:nvPr/>
          </p:nvSpPr>
          <p:spPr>
            <a:xfrm>
              <a:off x="8948233" y="2118933"/>
              <a:ext cx="1190298" cy="1393146"/>
            </a:xfrm>
            <a:custGeom>
              <a:avLst/>
              <a:gdLst>
                <a:gd name="connsiteX0" fmla="*/ 1186471 w 1190298"/>
                <a:gd name="connsiteY0" fmla="*/ 1391233 h 1393146"/>
                <a:gd name="connsiteX1" fmla="*/ 1184558 w 1190298"/>
                <a:gd name="connsiteY1" fmla="*/ 1391233 h 1393146"/>
                <a:gd name="connsiteX2" fmla="*/ 1914 w 1190298"/>
                <a:gd name="connsiteY2" fmla="*/ 468847 h 1393146"/>
                <a:gd name="connsiteX3" fmla="*/ 0 w 1190298"/>
                <a:gd name="connsiteY3" fmla="*/ 465020 h 1393146"/>
                <a:gd name="connsiteX4" fmla="*/ 1914 w 1190298"/>
                <a:gd name="connsiteY4" fmla="*/ 461193 h 1393146"/>
                <a:gd name="connsiteX5" fmla="*/ 1031465 w 1190298"/>
                <a:gd name="connsiteY5" fmla="*/ 0 h 1393146"/>
                <a:gd name="connsiteX6" fmla="*/ 1035292 w 1190298"/>
                <a:gd name="connsiteY6" fmla="*/ 0 h 1393146"/>
                <a:gd name="connsiteX7" fmla="*/ 1037205 w 1190298"/>
                <a:gd name="connsiteY7" fmla="*/ 3828 h 1393146"/>
                <a:gd name="connsiteX8" fmla="*/ 1190298 w 1190298"/>
                <a:gd name="connsiteY8" fmla="*/ 1389319 h 1393146"/>
                <a:gd name="connsiteX9" fmla="*/ 1188385 w 1190298"/>
                <a:gd name="connsiteY9" fmla="*/ 1393146 h 1393146"/>
                <a:gd name="connsiteX10" fmla="*/ 1186471 w 1190298"/>
                <a:gd name="connsiteY10" fmla="*/ 1391233 h 1393146"/>
                <a:gd name="connsiteX11" fmla="*/ 13396 w 1190298"/>
                <a:gd name="connsiteY11" fmla="*/ 465020 h 1393146"/>
                <a:gd name="connsiteX12" fmla="*/ 1180730 w 1190298"/>
                <a:gd name="connsiteY12" fmla="*/ 1375923 h 1393146"/>
                <a:gd name="connsiteX13" fmla="*/ 1029551 w 1190298"/>
                <a:gd name="connsiteY13" fmla="*/ 7655 h 1393146"/>
                <a:gd name="connsiteX14" fmla="*/ 13396 w 1190298"/>
                <a:gd name="connsiteY14" fmla="*/ 465020 h 139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90298" h="1393146">
                  <a:moveTo>
                    <a:pt x="1186471" y="1391233"/>
                  </a:moveTo>
                  <a:cubicBezTo>
                    <a:pt x="1184558" y="1391233"/>
                    <a:pt x="1184558" y="1391233"/>
                    <a:pt x="1184558" y="1391233"/>
                  </a:cubicBezTo>
                  <a:lnTo>
                    <a:pt x="1914" y="468847"/>
                  </a:lnTo>
                  <a:cubicBezTo>
                    <a:pt x="0" y="466934"/>
                    <a:pt x="0" y="466934"/>
                    <a:pt x="0" y="465020"/>
                  </a:cubicBezTo>
                  <a:cubicBezTo>
                    <a:pt x="0" y="463107"/>
                    <a:pt x="1914" y="461193"/>
                    <a:pt x="1914" y="461193"/>
                  </a:cubicBezTo>
                  <a:lnTo>
                    <a:pt x="1031465" y="0"/>
                  </a:lnTo>
                  <a:cubicBezTo>
                    <a:pt x="1033378" y="0"/>
                    <a:pt x="1033378" y="0"/>
                    <a:pt x="1035292" y="0"/>
                  </a:cubicBezTo>
                  <a:cubicBezTo>
                    <a:pt x="1037205" y="0"/>
                    <a:pt x="1037205" y="1914"/>
                    <a:pt x="1037205" y="3828"/>
                  </a:cubicBezTo>
                  <a:lnTo>
                    <a:pt x="1190298" y="1389319"/>
                  </a:lnTo>
                  <a:cubicBezTo>
                    <a:pt x="1190298" y="1391233"/>
                    <a:pt x="1190298" y="1393146"/>
                    <a:pt x="1188385" y="1393146"/>
                  </a:cubicBezTo>
                  <a:cubicBezTo>
                    <a:pt x="1188385" y="1391233"/>
                    <a:pt x="1186471" y="1391233"/>
                    <a:pt x="1186471" y="1391233"/>
                  </a:cubicBezTo>
                  <a:close/>
                  <a:moveTo>
                    <a:pt x="13396" y="465020"/>
                  </a:moveTo>
                  <a:lnTo>
                    <a:pt x="1180730" y="1375923"/>
                  </a:lnTo>
                  <a:lnTo>
                    <a:pt x="1029551" y="7655"/>
                  </a:lnTo>
                  <a:lnTo>
                    <a:pt x="13396" y="46502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2C9AC4C-D1AA-E1B8-5FA1-865F55A81207}"/>
                </a:ext>
              </a:extLst>
            </p:cNvPr>
            <p:cNvSpPr/>
            <p:nvPr/>
          </p:nvSpPr>
          <p:spPr>
            <a:xfrm>
              <a:off x="9485972" y="-336295"/>
              <a:ext cx="2089241" cy="2460969"/>
            </a:xfrm>
            <a:custGeom>
              <a:avLst/>
              <a:gdLst>
                <a:gd name="connsiteX0" fmla="*/ 495638 w 2089241"/>
                <a:gd name="connsiteY0" fmla="*/ 2460970 h 2460969"/>
                <a:gd name="connsiteX1" fmla="*/ 495638 w 2089241"/>
                <a:gd name="connsiteY1" fmla="*/ 2460970 h 2460969"/>
                <a:gd name="connsiteX2" fmla="*/ 491811 w 2089241"/>
                <a:gd name="connsiteY2" fmla="*/ 2457143 h 2460969"/>
                <a:gd name="connsiteX3" fmla="*/ 0 w 2089241"/>
                <a:gd name="connsiteY3" fmla="*/ 417178 h 2460969"/>
                <a:gd name="connsiteX4" fmla="*/ 0 w 2089241"/>
                <a:gd name="connsiteY4" fmla="*/ 413351 h 2460969"/>
                <a:gd name="connsiteX5" fmla="*/ 3828 w 2089241"/>
                <a:gd name="connsiteY5" fmla="*/ 411437 h 2460969"/>
                <a:gd name="connsiteX6" fmla="*/ 2083978 w 2089241"/>
                <a:gd name="connsiteY6" fmla="*/ 0 h 2460969"/>
                <a:gd name="connsiteX7" fmla="*/ 2087806 w 2089241"/>
                <a:gd name="connsiteY7" fmla="*/ 1914 h 2460969"/>
                <a:gd name="connsiteX8" fmla="*/ 2087806 w 2089241"/>
                <a:gd name="connsiteY8" fmla="*/ 7655 h 2460969"/>
                <a:gd name="connsiteX9" fmla="*/ 497552 w 2089241"/>
                <a:gd name="connsiteY9" fmla="*/ 2460970 h 2460969"/>
                <a:gd name="connsiteX10" fmla="*/ 495638 w 2089241"/>
                <a:gd name="connsiteY10" fmla="*/ 2460970 h 2460969"/>
                <a:gd name="connsiteX11" fmla="*/ 9568 w 2089241"/>
                <a:gd name="connsiteY11" fmla="*/ 419092 h 2460969"/>
                <a:gd name="connsiteX12" fmla="*/ 497552 w 2089241"/>
                <a:gd name="connsiteY12" fmla="*/ 2445660 h 2460969"/>
                <a:gd name="connsiteX13" fmla="*/ 2076324 w 2089241"/>
                <a:gd name="connsiteY13" fmla="*/ 9568 h 2460969"/>
                <a:gd name="connsiteX14" fmla="*/ 9568 w 2089241"/>
                <a:gd name="connsiteY14" fmla="*/ 419092 h 24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89241" h="2460969">
                  <a:moveTo>
                    <a:pt x="495638" y="2460970"/>
                  </a:moveTo>
                  <a:cubicBezTo>
                    <a:pt x="495638" y="2460970"/>
                    <a:pt x="495638" y="2460970"/>
                    <a:pt x="495638" y="2460970"/>
                  </a:cubicBezTo>
                  <a:cubicBezTo>
                    <a:pt x="493725" y="2460970"/>
                    <a:pt x="491811" y="2459056"/>
                    <a:pt x="491811" y="2457143"/>
                  </a:cubicBezTo>
                  <a:lnTo>
                    <a:pt x="0" y="417178"/>
                  </a:lnTo>
                  <a:cubicBezTo>
                    <a:pt x="0" y="415265"/>
                    <a:pt x="0" y="415265"/>
                    <a:pt x="0" y="413351"/>
                  </a:cubicBezTo>
                  <a:cubicBezTo>
                    <a:pt x="0" y="411437"/>
                    <a:pt x="1914" y="411437"/>
                    <a:pt x="3828" y="411437"/>
                  </a:cubicBezTo>
                  <a:lnTo>
                    <a:pt x="2083978" y="0"/>
                  </a:lnTo>
                  <a:cubicBezTo>
                    <a:pt x="2085892" y="0"/>
                    <a:pt x="2087806" y="0"/>
                    <a:pt x="2087806" y="1914"/>
                  </a:cubicBezTo>
                  <a:cubicBezTo>
                    <a:pt x="2089720" y="3827"/>
                    <a:pt x="2089720" y="5741"/>
                    <a:pt x="2087806" y="7655"/>
                  </a:cubicBezTo>
                  <a:lnTo>
                    <a:pt x="497552" y="2460970"/>
                  </a:lnTo>
                  <a:cubicBezTo>
                    <a:pt x="499466" y="2460970"/>
                    <a:pt x="497552" y="2460970"/>
                    <a:pt x="495638" y="2460970"/>
                  </a:cubicBezTo>
                  <a:close/>
                  <a:moveTo>
                    <a:pt x="9568" y="419092"/>
                  </a:moveTo>
                  <a:lnTo>
                    <a:pt x="497552" y="2445660"/>
                  </a:lnTo>
                  <a:lnTo>
                    <a:pt x="2076324" y="9568"/>
                  </a:lnTo>
                  <a:lnTo>
                    <a:pt x="9568" y="41909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9CE73CA-3365-7502-EA5B-BEA4B20B5DBE}"/>
                </a:ext>
              </a:extLst>
            </p:cNvPr>
            <p:cNvSpPr/>
            <p:nvPr/>
          </p:nvSpPr>
          <p:spPr>
            <a:xfrm>
              <a:off x="9977784" y="2117019"/>
              <a:ext cx="949176" cy="1393146"/>
            </a:xfrm>
            <a:custGeom>
              <a:avLst/>
              <a:gdLst>
                <a:gd name="connsiteX0" fmla="*/ 156920 w 949176"/>
                <a:gd name="connsiteY0" fmla="*/ 1393146 h 1393146"/>
                <a:gd name="connsiteX1" fmla="*/ 155007 w 949176"/>
                <a:gd name="connsiteY1" fmla="*/ 1393146 h 1393146"/>
                <a:gd name="connsiteX2" fmla="*/ 153093 w 949176"/>
                <a:gd name="connsiteY2" fmla="*/ 1389319 h 1393146"/>
                <a:gd name="connsiteX3" fmla="*/ 0 w 949176"/>
                <a:gd name="connsiteY3" fmla="*/ 3827 h 1393146"/>
                <a:gd name="connsiteX4" fmla="*/ 1914 w 949176"/>
                <a:gd name="connsiteY4" fmla="*/ 0 h 1393146"/>
                <a:gd name="connsiteX5" fmla="*/ 7655 w 949176"/>
                <a:gd name="connsiteY5" fmla="*/ 1913 h 1393146"/>
                <a:gd name="connsiteX6" fmla="*/ 947263 w 949176"/>
                <a:gd name="connsiteY6" fmla="*/ 1035291 h 1393146"/>
                <a:gd name="connsiteX7" fmla="*/ 949177 w 949176"/>
                <a:gd name="connsiteY7" fmla="*/ 1039119 h 1393146"/>
                <a:gd name="connsiteX8" fmla="*/ 947263 w 949176"/>
                <a:gd name="connsiteY8" fmla="*/ 1042946 h 1393146"/>
                <a:gd name="connsiteX9" fmla="*/ 156920 w 949176"/>
                <a:gd name="connsiteY9" fmla="*/ 1393146 h 1393146"/>
                <a:gd name="connsiteX10" fmla="*/ 156920 w 949176"/>
                <a:gd name="connsiteY10" fmla="*/ 1393146 h 1393146"/>
                <a:gd name="connsiteX11" fmla="*/ 11482 w 949176"/>
                <a:gd name="connsiteY11" fmla="*/ 17223 h 1393146"/>
                <a:gd name="connsiteX12" fmla="*/ 160748 w 949176"/>
                <a:gd name="connsiteY12" fmla="*/ 1381664 h 1393146"/>
                <a:gd name="connsiteX13" fmla="*/ 935781 w 949176"/>
                <a:gd name="connsiteY13" fmla="*/ 1035291 h 1393146"/>
                <a:gd name="connsiteX14" fmla="*/ 11482 w 949176"/>
                <a:gd name="connsiteY14" fmla="*/ 17223 h 139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9176" h="1393146">
                  <a:moveTo>
                    <a:pt x="156920" y="1393146"/>
                  </a:moveTo>
                  <a:cubicBezTo>
                    <a:pt x="156920" y="1393146"/>
                    <a:pt x="155007" y="1393146"/>
                    <a:pt x="155007" y="1393146"/>
                  </a:cubicBezTo>
                  <a:cubicBezTo>
                    <a:pt x="153093" y="1393146"/>
                    <a:pt x="153093" y="1391233"/>
                    <a:pt x="153093" y="1389319"/>
                  </a:cubicBezTo>
                  <a:lnTo>
                    <a:pt x="0" y="3827"/>
                  </a:lnTo>
                  <a:cubicBezTo>
                    <a:pt x="0" y="1913"/>
                    <a:pt x="0" y="0"/>
                    <a:pt x="1914" y="0"/>
                  </a:cubicBezTo>
                  <a:cubicBezTo>
                    <a:pt x="3827" y="0"/>
                    <a:pt x="5741" y="0"/>
                    <a:pt x="7655" y="1913"/>
                  </a:cubicBezTo>
                  <a:lnTo>
                    <a:pt x="947263" y="1035291"/>
                  </a:lnTo>
                  <a:cubicBezTo>
                    <a:pt x="949177" y="1037205"/>
                    <a:pt x="949177" y="1037205"/>
                    <a:pt x="949177" y="1039119"/>
                  </a:cubicBezTo>
                  <a:cubicBezTo>
                    <a:pt x="949177" y="1041032"/>
                    <a:pt x="947263" y="1041032"/>
                    <a:pt x="947263" y="1042946"/>
                  </a:cubicBezTo>
                  <a:lnTo>
                    <a:pt x="156920" y="1393146"/>
                  </a:lnTo>
                  <a:cubicBezTo>
                    <a:pt x="158834" y="1393146"/>
                    <a:pt x="156920" y="1393146"/>
                    <a:pt x="156920" y="1393146"/>
                  </a:cubicBezTo>
                  <a:close/>
                  <a:moveTo>
                    <a:pt x="11482" y="17223"/>
                  </a:moveTo>
                  <a:lnTo>
                    <a:pt x="160748" y="1381664"/>
                  </a:lnTo>
                  <a:lnTo>
                    <a:pt x="935781" y="1035291"/>
                  </a:lnTo>
                  <a:lnTo>
                    <a:pt x="11482" y="1722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85EB15A-879C-2FDC-27DF-7791318C897C}"/>
                </a:ext>
              </a:extLst>
            </p:cNvPr>
            <p:cNvSpPr/>
            <p:nvPr/>
          </p:nvSpPr>
          <p:spPr>
            <a:xfrm>
              <a:off x="9976349" y="2115105"/>
              <a:ext cx="1603170" cy="1042945"/>
            </a:xfrm>
            <a:custGeom>
              <a:avLst/>
              <a:gdLst>
                <a:gd name="connsiteX0" fmla="*/ 944871 w 1603170"/>
                <a:gd name="connsiteY0" fmla="*/ 1042946 h 1042945"/>
                <a:gd name="connsiteX1" fmla="*/ 944871 w 1603170"/>
                <a:gd name="connsiteY1" fmla="*/ 1042946 h 1042945"/>
                <a:gd name="connsiteX2" fmla="*/ 941044 w 1603170"/>
                <a:gd name="connsiteY2" fmla="*/ 1041033 h 1042945"/>
                <a:gd name="connsiteX3" fmla="*/ 1435 w 1603170"/>
                <a:gd name="connsiteY3" fmla="*/ 7655 h 1042945"/>
                <a:gd name="connsiteX4" fmla="*/ 1435 w 1603170"/>
                <a:gd name="connsiteY4" fmla="*/ 1914 h 1042945"/>
                <a:gd name="connsiteX5" fmla="*/ 7176 w 1603170"/>
                <a:gd name="connsiteY5" fmla="*/ 0 h 1042945"/>
                <a:gd name="connsiteX6" fmla="*/ 1599343 w 1603170"/>
                <a:gd name="connsiteY6" fmla="*/ 409524 h 1042945"/>
                <a:gd name="connsiteX7" fmla="*/ 1603170 w 1603170"/>
                <a:gd name="connsiteY7" fmla="*/ 413351 h 1042945"/>
                <a:gd name="connsiteX8" fmla="*/ 1601257 w 1603170"/>
                <a:gd name="connsiteY8" fmla="*/ 417178 h 1042945"/>
                <a:gd name="connsiteX9" fmla="*/ 948698 w 1603170"/>
                <a:gd name="connsiteY9" fmla="*/ 1041033 h 1042945"/>
                <a:gd name="connsiteX10" fmla="*/ 944871 w 1603170"/>
                <a:gd name="connsiteY10" fmla="*/ 1042946 h 1042945"/>
                <a:gd name="connsiteX11" fmla="*/ 18658 w 1603170"/>
                <a:gd name="connsiteY11" fmla="*/ 13396 h 1042945"/>
                <a:gd name="connsiteX12" fmla="*/ 944871 w 1603170"/>
                <a:gd name="connsiteY12" fmla="*/ 1031464 h 1042945"/>
                <a:gd name="connsiteX13" fmla="*/ 1587861 w 1603170"/>
                <a:gd name="connsiteY13" fmla="*/ 415265 h 1042945"/>
                <a:gd name="connsiteX14" fmla="*/ 18658 w 1603170"/>
                <a:gd name="connsiteY14" fmla="*/ 13396 h 1042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170" h="1042945">
                  <a:moveTo>
                    <a:pt x="944871" y="1042946"/>
                  </a:moveTo>
                  <a:cubicBezTo>
                    <a:pt x="944871" y="1042946"/>
                    <a:pt x="944871" y="1042946"/>
                    <a:pt x="944871" y="1042946"/>
                  </a:cubicBezTo>
                  <a:cubicBezTo>
                    <a:pt x="942957" y="1042946"/>
                    <a:pt x="942957" y="1042946"/>
                    <a:pt x="941044" y="1041033"/>
                  </a:cubicBezTo>
                  <a:lnTo>
                    <a:pt x="1435" y="7655"/>
                  </a:lnTo>
                  <a:cubicBezTo>
                    <a:pt x="-478" y="5741"/>
                    <a:pt x="-478" y="3827"/>
                    <a:pt x="1435" y="1914"/>
                  </a:cubicBezTo>
                  <a:cubicBezTo>
                    <a:pt x="3349" y="0"/>
                    <a:pt x="5262" y="0"/>
                    <a:pt x="7176" y="0"/>
                  </a:cubicBezTo>
                  <a:lnTo>
                    <a:pt x="1599343" y="409524"/>
                  </a:lnTo>
                  <a:cubicBezTo>
                    <a:pt x="1601257" y="409524"/>
                    <a:pt x="1601257" y="411437"/>
                    <a:pt x="1603170" y="413351"/>
                  </a:cubicBezTo>
                  <a:cubicBezTo>
                    <a:pt x="1603170" y="415265"/>
                    <a:pt x="1603170" y="417178"/>
                    <a:pt x="1601257" y="417178"/>
                  </a:cubicBezTo>
                  <a:lnTo>
                    <a:pt x="948698" y="1041033"/>
                  </a:lnTo>
                  <a:cubicBezTo>
                    <a:pt x="948698" y="1042946"/>
                    <a:pt x="946784" y="1042946"/>
                    <a:pt x="944871" y="1042946"/>
                  </a:cubicBezTo>
                  <a:close/>
                  <a:moveTo>
                    <a:pt x="18658" y="13396"/>
                  </a:moveTo>
                  <a:lnTo>
                    <a:pt x="944871" y="1031464"/>
                  </a:lnTo>
                  <a:lnTo>
                    <a:pt x="1587861" y="415265"/>
                  </a:lnTo>
                  <a:lnTo>
                    <a:pt x="18658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B659DAB-D512-7CED-4B9C-DF7FDE6F3BD6}"/>
                </a:ext>
              </a:extLst>
            </p:cNvPr>
            <p:cNvSpPr/>
            <p:nvPr/>
          </p:nvSpPr>
          <p:spPr>
            <a:xfrm>
              <a:off x="9977784" y="-336295"/>
              <a:ext cx="1603648" cy="2870493"/>
            </a:xfrm>
            <a:custGeom>
              <a:avLst/>
              <a:gdLst>
                <a:gd name="connsiteX0" fmla="*/ 1597908 w 1603648"/>
                <a:gd name="connsiteY0" fmla="*/ 2870494 h 2870493"/>
                <a:gd name="connsiteX1" fmla="*/ 1597908 w 1603648"/>
                <a:gd name="connsiteY1" fmla="*/ 2870494 h 2870493"/>
                <a:gd name="connsiteX2" fmla="*/ 3827 w 1603648"/>
                <a:gd name="connsiteY2" fmla="*/ 2460970 h 2870493"/>
                <a:gd name="connsiteX3" fmla="*/ 0 w 1603648"/>
                <a:gd name="connsiteY3" fmla="*/ 2459056 h 2870493"/>
                <a:gd name="connsiteX4" fmla="*/ 0 w 1603648"/>
                <a:gd name="connsiteY4" fmla="*/ 2455229 h 2870493"/>
                <a:gd name="connsiteX5" fmla="*/ 1590254 w 1603648"/>
                <a:gd name="connsiteY5" fmla="*/ 1914 h 2870493"/>
                <a:gd name="connsiteX6" fmla="*/ 1595994 w 1603648"/>
                <a:gd name="connsiteY6" fmla="*/ 0 h 2870493"/>
                <a:gd name="connsiteX7" fmla="*/ 1599822 w 1603648"/>
                <a:gd name="connsiteY7" fmla="*/ 3827 h 2870493"/>
                <a:gd name="connsiteX8" fmla="*/ 1603649 w 1603648"/>
                <a:gd name="connsiteY8" fmla="*/ 2866666 h 2870493"/>
                <a:gd name="connsiteX9" fmla="*/ 1601735 w 1603648"/>
                <a:gd name="connsiteY9" fmla="*/ 2870494 h 2870493"/>
                <a:gd name="connsiteX10" fmla="*/ 1597908 w 1603648"/>
                <a:gd name="connsiteY10" fmla="*/ 2870494 h 2870493"/>
                <a:gd name="connsiteX11" fmla="*/ 11482 w 1603648"/>
                <a:gd name="connsiteY11" fmla="*/ 2453315 h 2870493"/>
                <a:gd name="connsiteX12" fmla="*/ 1592167 w 1603648"/>
                <a:gd name="connsiteY12" fmla="*/ 2859012 h 2870493"/>
                <a:gd name="connsiteX13" fmla="*/ 1588340 w 1603648"/>
                <a:gd name="connsiteY13" fmla="*/ 17223 h 2870493"/>
                <a:gd name="connsiteX14" fmla="*/ 11482 w 1603648"/>
                <a:gd name="connsiteY14" fmla="*/ 2453315 h 287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648" h="2870493">
                  <a:moveTo>
                    <a:pt x="1597908" y="2870494"/>
                  </a:moveTo>
                  <a:cubicBezTo>
                    <a:pt x="1595994" y="2870494"/>
                    <a:pt x="1595994" y="2870494"/>
                    <a:pt x="1597908" y="2870494"/>
                  </a:cubicBezTo>
                  <a:lnTo>
                    <a:pt x="3827" y="2460970"/>
                  </a:lnTo>
                  <a:cubicBezTo>
                    <a:pt x="1914" y="2460970"/>
                    <a:pt x="1914" y="2459056"/>
                    <a:pt x="0" y="2459056"/>
                  </a:cubicBezTo>
                  <a:cubicBezTo>
                    <a:pt x="0" y="2457143"/>
                    <a:pt x="0" y="2457143"/>
                    <a:pt x="0" y="2455229"/>
                  </a:cubicBezTo>
                  <a:lnTo>
                    <a:pt x="1590254" y="1914"/>
                  </a:lnTo>
                  <a:cubicBezTo>
                    <a:pt x="1592167" y="0"/>
                    <a:pt x="1594081" y="0"/>
                    <a:pt x="1595994" y="0"/>
                  </a:cubicBezTo>
                  <a:cubicBezTo>
                    <a:pt x="1597908" y="0"/>
                    <a:pt x="1599822" y="1914"/>
                    <a:pt x="1599822" y="3827"/>
                  </a:cubicBezTo>
                  <a:lnTo>
                    <a:pt x="1603649" y="2866666"/>
                  </a:lnTo>
                  <a:cubicBezTo>
                    <a:pt x="1603649" y="2868580"/>
                    <a:pt x="1603649" y="2868580"/>
                    <a:pt x="1601735" y="2870494"/>
                  </a:cubicBezTo>
                  <a:cubicBezTo>
                    <a:pt x="1599822" y="2868580"/>
                    <a:pt x="1597908" y="2870494"/>
                    <a:pt x="1597908" y="2870494"/>
                  </a:cubicBezTo>
                  <a:close/>
                  <a:moveTo>
                    <a:pt x="11482" y="2453315"/>
                  </a:moveTo>
                  <a:lnTo>
                    <a:pt x="1592167" y="2859012"/>
                  </a:lnTo>
                  <a:lnTo>
                    <a:pt x="1588340" y="17223"/>
                  </a:lnTo>
                  <a:lnTo>
                    <a:pt x="11482" y="245331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E3FDEC5F-1B1F-A3BA-E67F-0E48221312AA}"/>
                </a:ext>
              </a:extLst>
            </p:cNvPr>
            <p:cNvSpPr/>
            <p:nvPr/>
          </p:nvSpPr>
          <p:spPr>
            <a:xfrm>
              <a:off x="8519573" y="4951153"/>
              <a:ext cx="2030395" cy="1515620"/>
            </a:xfrm>
            <a:custGeom>
              <a:avLst/>
              <a:gdLst>
                <a:gd name="connsiteX0" fmla="*/ 5741 w 2030395"/>
                <a:gd name="connsiteY0" fmla="*/ 1515621 h 1515620"/>
                <a:gd name="connsiteX1" fmla="*/ 1914 w 2030395"/>
                <a:gd name="connsiteY1" fmla="*/ 1513707 h 1515620"/>
                <a:gd name="connsiteX2" fmla="*/ 0 w 2030395"/>
                <a:gd name="connsiteY2" fmla="*/ 1509880 h 1515620"/>
                <a:gd name="connsiteX3" fmla="*/ 386560 w 2030395"/>
                <a:gd name="connsiteY3" fmla="*/ 3828 h 1515620"/>
                <a:gd name="connsiteX4" fmla="*/ 388474 w 2030395"/>
                <a:gd name="connsiteY4" fmla="*/ 0 h 1515620"/>
                <a:gd name="connsiteX5" fmla="*/ 392301 w 2030395"/>
                <a:gd name="connsiteY5" fmla="*/ 0 h 1515620"/>
                <a:gd name="connsiteX6" fmla="*/ 2028482 w 2030395"/>
                <a:gd name="connsiteY6" fmla="*/ 1130975 h 1515620"/>
                <a:gd name="connsiteX7" fmla="*/ 2030396 w 2030395"/>
                <a:gd name="connsiteY7" fmla="*/ 1134802 h 1515620"/>
                <a:gd name="connsiteX8" fmla="*/ 2026568 w 2030395"/>
                <a:gd name="connsiteY8" fmla="*/ 1138629 h 1515620"/>
                <a:gd name="connsiteX9" fmla="*/ 5741 w 2030395"/>
                <a:gd name="connsiteY9" fmla="*/ 1515621 h 1515620"/>
                <a:gd name="connsiteX10" fmla="*/ 5741 w 2030395"/>
                <a:gd name="connsiteY10" fmla="*/ 1515621 h 1515620"/>
                <a:gd name="connsiteX11" fmla="*/ 394215 w 2030395"/>
                <a:gd name="connsiteY11" fmla="*/ 11482 h 1515620"/>
                <a:gd name="connsiteX12" fmla="*/ 11482 w 2030395"/>
                <a:gd name="connsiteY12" fmla="*/ 1506053 h 1515620"/>
                <a:gd name="connsiteX13" fmla="*/ 2015087 w 2030395"/>
                <a:gd name="connsiteY13" fmla="*/ 1130975 h 1515620"/>
                <a:gd name="connsiteX14" fmla="*/ 394215 w 2030395"/>
                <a:gd name="connsiteY14" fmla="*/ 11482 h 1515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30395" h="1515620">
                  <a:moveTo>
                    <a:pt x="5741" y="1515621"/>
                  </a:moveTo>
                  <a:cubicBezTo>
                    <a:pt x="3828" y="1515621"/>
                    <a:pt x="3828" y="1515621"/>
                    <a:pt x="1914" y="1513707"/>
                  </a:cubicBezTo>
                  <a:cubicBezTo>
                    <a:pt x="0" y="1511793"/>
                    <a:pt x="0" y="1511793"/>
                    <a:pt x="0" y="1509880"/>
                  </a:cubicBezTo>
                  <a:lnTo>
                    <a:pt x="386560" y="3828"/>
                  </a:lnTo>
                  <a:cubicBezTo>
                    <a:pt x="386560" y="1914"/>
                    <a:pt x="388474" y="1914"/>
                    <a:pt x="388474" y="0"/>
                  </a:cubicBezTo>
                  <a:cubicBezTo>
                    <a:pt x="390387" y="0"/>
                    <a:pt x="392301" y="0"/>
                    <a:pt x="392301" y="0"/>
                  </a:cubicBezTo>
                  <a:lnTo>
                    <a:pt x="2028482" y="1130975"/>
                  </a:lnTo>
                  <a:cubicBezTo>
                    <a:pt x="2030396" y="1132888"/>
                    <a:pt x="2030396" y="1132888"/>
                    <a:pt x="2030396" y="1134802"/>
                  </a:cubicBezTo>
                  <a:cubicBezTo>
                    <a:pt x="2030396" y="1136715"/>
                    <a:pt x="2028482" y="1138629"/>
                    <a:pt x="2026568" y="1138629"/>
                  </a:cubicBezTo>
                  <a:lnTo>
                    <a:pt x="5741" y="1515621"/>
                  </a:lnTo>
                  <a:cubicBezTo>
                    <a:pt x="5741" y="1515621"/>
                    <a:pt x="5741" y="1515621"/>
                    <a:pt x="5741" y="1515621"/>
                  </a:cubicBezTo>
                  <a:close/>
                  <a:moveTo>
                    <a:pt x="394215" y="11482"/>
                  </a:moveTo>
                  <a:lnTo>
                    <a:pt x="11482" y="1506053"/>
                  </a:lnTo>
                  <a:lnTo>
                    <a:pt x="2015087" y="1130975"/>
                  </a:lnTo>
                  <a:lnTo>
                    <a:pt x="394215" y="1148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4F906DF-72C6-D2E4-701F-2CE98D020A81}"/>
                </a:ext>
              </a:extLst>
            </p:cNvPr>
            <p:cNvSpPr/>
            <p:nvPr/>
          </p:nvSpPr>
          <p:spPr>
            <a:xfrm>
              <a:off x="8521487" y="6080214"/>
              <a:ext cx="2028482" cy="966399"/>
            </a:xfrm>
            <a:custGeom>
              <a:avLst/>
              <a:gdLst>
                <a:gd name="connsiteX0" fmla="*/ 1199867 w 2028482"/>
                <a:gd name="connsiteY0" fmla="*/ 966400 h 966399"/>
                <a:gd name="connsiteX1" fmla="*/ 1197953 w 2028482"/>
                <a:gd name="connsiteY1" fmla="*/ 966400 h 966399"/>
                <a:gd name="connsiteX2" fmla="*/ 1914 w 2028482"/>
                <a:gd name="connsiteY2" fmla="*/ 384646 h 966399"/>
                <a:gd name="connsiteX3" fmla="*/ 0 w 2028482"/>
                <a:gd name="connsiteY3" fmla="*/ 380819 h 966399"/>
                <a:gd name="connsiteX4" fmla="*/ 3827 w 2028482"/>
                <a:gd name="connsiteY4" fmla="*/ 376992 h 966399"/>
                <a:gd name="connsiteX5" fmla="*/ 2024655 w 2028482"/>
                <a:gd name="connsiteY5" fmla="*/ 0 h 966399"/>
                <a:gd name="connsiteX6" fmla="*/ 2028482 w 2028482"/>
                <a:gd name="connsiteY6" fmla="*/ 1914 h 966399"/>
                <a:gd name="connsiteX7" fmla="*/ 2028482 w 2028482"/>
                <a:gd name="connsiteY7" fmla="*/ 7655 h 966399"/>
                <a:gd name="connsiteX8" fmla="*/ 1201780 w 2028482"/>
                <a:gd name="connsiteY8" fmla="*/ 964486 h 966399"/>
                <a:gd name="connsiteX9" fmla="*/ 1199867 w 2028482"/>
                <a:gd name="connsiteY9" fmla="*/ 966400 h 966399"/>
                <a:gd name="connsiteX10" fmla="*/ 17223 w 2028482"/>
                <a:gd name="connsiteY10" fmla="*/ 382732 h 966399"/>
                <a:gd name="connsiteX11" fmla="*/ 1197953 w 2028482"/>
                <a:gd name="connsiteY11" fmla="*/ 954917 h 966399"/>
                <a:gd name="connsiteX12" fmla="*/ 2013173 w 2028482"/>
                <a:gd name="connsiteY12" fmla="*/ 9568 h 966399"/>
                <a:gd name="connsiteX13" fmla="*/ 17223 w 2028482"/>
                <a:gd name="connsiteY13" fmla="*/ 382732 h 966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8482" h="966399">
                  <a:moveTo>
                    <a:pt x="1199867" y="966400"/>
                  </a:moveTo>
                  <a:cubicBezTo>
                    <a:pt x="1199867" y="966400"/>
                    <a:pt x="1197953" y="966400"/>
                    <a:pt x="1197953" y="966400"/>
                  </a:cubicBezTo>
                  <a:lnTo>
                    <a:pt x="1914" y="384646"/>
                  </a:lnTo>
                  <a:cubicBezTo>
                    <a:pt x="0" y="384646"/>
                    <a:pt x="0" y="382732"/>
                    <a:pt x="0" y="380819"/>
                  </a:cubicBezTo>
                  <a:cubicBezTo>
                    <a:pt x="0" y="378906"/>
                    <a:pt x="1914" y="376992"/>
                    <a:pt x="3827" y="376992"/>
                  </a:cubicBezTo>
                  <a:lnTo>
                    <a:pt x="2024655" y="0"/>
                  </a:lnTo>
                  <a:cubicBezTo>
                    <a:pt x="2026568" y="0"/>
                    <a:pt x="2028482" y="0"/>
                    <a:pt x="2028482" y="1914"/>
                  </a:cubicBezTo>
                  <a:cubicBezTo>
                    <a:pt x="2028482" y="3828"/>
                    <a:pt x="2028482" y="5741"/>
                    <a:pt x="2028482" y="7655"/>
                  </a:cubicBezTo>
                  <a:lnTo>
                    <a:pt x="1201780" y="964486"/>
                  </a:lnTo>
                  <a:cubicBezTo>
                    <a:pt x="1201780" y="966400"/>
                    <a:pt x="1201780" y="966400"/>
                    <a:pt x="1199867" y="966400"/>
                  </a:cubicBezTo>
                  <a:close/>
                  <a:moveTo>
                    <a:pt x="17223" y="382732"/>
                  </a:moveTo>
                  <a:lnTo>
                    <a:pt x="1197953" y="954917"/>
                  </a:lnTo>
                  <a:lnTo>
                    <a:pt x="2013173" y="9568"/>
                  </a:lnTo>
                  <a:lnTo>
                    <a:pt x="17223" y="38273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0B0ACC2-1238-1351-79A0-7BDAB753D360}"/>
                </a:ext>
              </a:extLst>
            </p:cNvPr>
            <p:cNvSpPr/>
            <p:nvPr/>
          </p:nvSpPr>
          <p:spPr>
            <a:xfrm>
              <a:off x="8906133" y="4949239"/>
              <a:ext cx="2168179" cy="1140542"/>
            </a:xfrm>
            <a:custGeom>
              <a:avLst/>
              <a:gdLst>
                <a:gd name="connsiteX0" fmla="*/ 1640008 w 2168179"/>
                <a:gd name="connsiteY0" fmla="*/ 1140543 h 1140542"/>
                <a:gd name="connsiteX1" fmla="*/ 1638095 w 2168179"/>
                <a:gd name="connsiteY1" fmla="*/ 1140543 h 1140542"/>
                <a:gd name="connsiteX2" fmla="*/ 1914 w 2168179"/>
                <a:gd name="connsiteY2" fmla="*/ 9568 h 1140542"/>
                <a:gd name="connsiteX3" fmla="*/ 0 w 2168179"/>
                <a:gd name="connsiteY3" fmla="*/ 3828 h 1140542"/>
                <a:gd name="connsiteX4" fmla="*/ 3827 w 2168179"/>
                <a:gd name="connsiteY4" fmla="*/ 0 h 1140542"/>
                <a:gd name="connsiteX5" fmla="*/ 2164352 w 2168179"/>
                <a:gd name="connsiteY5" fmla="*/ 105251 h 1140542"/>
                <a:gd name="connsiteX6" fmla="*/ 2168179 w 2168179"/>
                <a:gd name="connsiteY6" fmla="*/ 107165 h 1140542"/>
                <a:gd name="connsiteX7" fmla="*/ 2168179 w 2168179"/>
                <a:gd name="connsiteY7" fmla="*/ 110993 h 1140542"/>
                <a:gd name="connsiteX8" fmla="*/ 1643836 w 2168179"/>
                <a:gd name="connsiteY8" fmla="*/ 1136716 h 1140542"/>
                <a:gd name="connsiteX9" fmla="*/ 1640008 w 2168179"/>
                <a:gd name="connsiteY9" fmla="*/ 1140543 h 1140542"/>
                <a:gd name="connsiteX10" fmla="*/ 1640008 w 2168179"/>
                <a:gd name="connsiteY10" fmla="*/ 1140543 h 1140542"/>
                <a:gd name="connsiteX11" fmla="*/ 21050 w 2168179"/>
                <a:gd name="connsiteY11" fmla="*/ 11482 h 1140542"/>
                <a:gd name="connsiteX12" fmla="*/ 1640008 w 2168179"/>
                <a:gd name="connsiteY12" fmla="*/ 1129061 h 1140542"/>
                <a:gd name="connsiteX13" fmla="*/ 2158611 w 2168179"/>
                <a:gd name="connsiteY13" fmla="*/ 114820 h 1140542"/>
                <a:gd name="connsiteX14" fmla="*/ 21050 w 2168179"/>
                <a:gd name="connsiteY14" fmla="*/ 11482 h 114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68179" h="1140542">
                  <a:moveTo>
                    <a:pt x="1640008" y="1140543"/>
                  </a:moveTo>
                  <a:cubicBezTo>
                    <a:pt x="1640008" y="1140543"/>
                    <a:pt x="1638095" y="1140543"/>
                    <a:pt x="1638095" y="1140543"/>
                  </a:cubicBezTo>
                  <a:lnTo>
                    <a:pt x="1914" y="9568"/>
                  </a:lnTo>
                  <a:cubicBezTo>
                    <a:pt x="0" y="7655"/>
                    <a:pt x="0" y="5741"/>
                    <a:pt x="0" y="3828"/>
                  </a:cubicBezTo>
                  <a:cubicBezTo>
                    <a:pt x="0" y="1914"/>
                    <a:pt x="1914" y="0"/>
                    <a:pt x="3827" y="0"/>
                  </a:cubicBezTo>
                  <a:lnTo>
                    <a:pt x="2164352" y="105251"/>
                  </a:lnTo>
                  <a:cubicBezTo>
                    <a:pt x="2166266" y="105251"/>
                    <a:pt x="2168179" y="105251"/>
                    <a:pt x="2168179" y="107165"/>
                  </a:cubicBezTo>
                  <a:cubicBezTo>
                    <a:pt x="2168179" y="109079"/>
                    <a:pt x="2168179" y="110993"/>
                    <a:pt x="2168179" y="110993"/>
                  </a:cubicBezTo>
                  <a:lnTo>
                    <a:pt x="1643836" y="1136716"/>
                  </a:lnTo>
                  <a:cubicBezTo>
                    <a:pt x="1643836" y="1138629"/>
                    <a:pt x="1643836" y="1138629"/>
                    <a:pt x="1640008" y="1140543"/>
                  </a:cubicBezTo>
                  <a:cubicBezTo>
                    <a:pt x="1641922" y="1140543"/>
                    <a:pt x="1641922" y="1140543"/>
                    <a:pt x="1640008" y="1140543"/>
                  </a:cubicBezTo>
                  <a:close/>
                  <a:moveTo>
                    <a:pt x="21050" y="11482"/>
                  </a:moveTo>
                  <a:lnTo>
                    <a:pt x="1640008" y="1129061"/>
                  </a:lnTo>
                  <a:lnTo>
                    <a:pt x="2158611" y="114820"/>
                  </a:lnTo>
                  <a:lnTo>
                    <a:pt x="21050" y="1148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2B5A0A5-2649-201C-D5C6-9E937B33BADD}"/>
                </a:ext>
              </a:extLst>
            </p:cNvPr>
            <p:cNvSpPr/>
            <p:nvPr/>
          </p:nvSpPr>
          <p:spPr>
            <a:xfrm>
              <a:off x="9719440" y="6080214"/>
              <a:ext cx="834356" cy="1165420"/>
            </a:xfrm>
            <a:custGeom>
              <a:avLst/>
              <a:gdLst>
                <a:gd name="connsiteX0" fmla="*/ 562617 w 834356"/>
                <a:gd name="connsiteY0" fmla="*/ 1165420 h 1165420"/>
                <a:gd name="connsiteX1" fmla="*/ 562617 w 834356"/>
                <a:gd name="connsiteY1" fmla="*/ 1165420 h 1165420"/>
                <a:gd name="connsiteX2" fmla="*/ 1914 w 834356"/>
                <a:gd name="connsiteY2" fmla="*/ 966400 h 1165420"/>
                <a:gd name="connsiteX3" fmla="*/ 0 w 834356"/>
                <a:gd name="connsiteY3" fmla="*/ 962573 h 1165420"/>
                <a:gd name="connsiteX4" fmla="*/ 0 w 834356"/>
                <a:gd name="connsiteY4" fmla="*/ 958745 h 1165420"/>
                <a:gd name="connsiteX5" fmla="*/ 826702 w 834356"/>
                <a:gd name="connsiteY5" fmla="*/ 1914 h 1165420"/>
                <a:gd name="connsiteX6" fmla="*/ 832443 w 834356"/>
                <a:gd name="connsiteY6" fmla="*/ 0 h 1165420"/>
                <a:gd name="connsiteX7" fmla="*/ 834357 w 834356"/>
                <a:gd name="connsiteY7" fmla="*/ 5741 h 1165420"/>
                <a:gd name="connsiteX8" fmla="*/ 568357 w 834356"/>
                <a:gd name="connsiteY8" fmla="*/ 1161593 h 1165420"/>
                <a:gd name="connsiteX9" fmla="*/ 566444 w 834356"/>
                <a:gd name="connsiteY9" fmla="*/ 1165420 h 1165420"/>
                <a:gd name="connsiteX10" fmla="*/ 562617 w 834356"/>
                <a:gd name="connsiteY10" fmla="*/ 1165420 h 1165420"/>
                <a:gd name="connsiteX11" fmla="*/ 9568 w 834356"/>
                <a:gd name="connsiteY11" fmla="*/ 960659 h 1165420"/>
                <a:gd name="connsiteX12" fmla="*/ 558789 w 834356"/>
                <a:gd name="connsiteY12" fmla="*/ 1155852 h 1165420"/>
                <a:gd name="connsiteX13" fmla="*/ 819047 w 834356"/>
                <a:gd name="connsiteY13" fmla="*/ 22964 h 1165420"/>
                <a:gd name="connsiteX14" fmla="*/ 9568 w 834356"/>
                <a:gd name="connsiteY14" fmla="*/ 960659 h 11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34356" h="1165420">
                  <a:moveTo>
                    <a:pt x="562617" y="1165420"/>
                  </a:moveTo>
                  <a:cubicBezTo>
                    <a:pt x="560703" y="1165420"/>
                    <a:pt x="560703" y="1165420"/>
                    <a:pt x="562617" y="1165420"/>
                  </a:cubicBezTo>
                  <a:lnTo>
                    <a:pt x="1914" y="966400"/>
                  </a:lnTo>
                  <a:cubicBezTo>
                    <a:pt x="0" y="966400"/>
                    <a:pt x="0" y="964486"/>
                    <a:pt x="0" y="962573"/>
                  </a:cubicBezTo>
                  <a:cubicBezTo>
                    <a:pt x="0" y="960659"/>
                    <a:pt x="0" y="958745"/>
                    <a:pt x="0" y="958745"/>
                  </a:cubicBezTo>
                  <a:lnTo>
                    <a:pt x="826702" y="1914"/>
                  </a:lnTo>
                  <a:cubicBezTo>
                    <a:pt x="828616" y="0"/>
                    <a:pt x="830529" y="0"/>
                    <a:pt x="832443" y="0"/>
                  </a:cubicBezTo>
                  <a:cubicBezTo>
                    <a:pt x="834357" y="0"/>
                    <a:pt x="834357" y="3828"/>
                    <a:pt x="834357" y="5741"/>
                  </a:cubicBezTo>
                  <a:lnTo>
                    <a:pt x="568357" y="1161593"/>
                  </a:lnTo>
                  <a:cubicBezTo>
                    <a:pt x="568357" y="1163507"/>
                    <a:pt x="566444" y="1163507"/>
                    <a:pt x="566444" y="1165420"/>
                  </a:cubicBezTo>
                  <a:cubicBezTo>
                    <a:pt x="562617" y="1165420"/>
                    <a:pt x="562617" y="1165420"/>
                    <a:pt x="562617" y="1165420"/>
                  </a:cubicBezTo>
                  <a:close/>
                  <a:moveTo>
                    <a:pt x="9568" y="960659"/>
                  </a:moveTo>
                  <a:lnTo>
                    <a:pt x="558789" y="1155852"/>
                  </a:lnTo>
                  <a:lnTo>
                    <a:pt x="819047" y="22964"/>
                  </a:lnTo>
                  <a:lnTo>
                    <a:pt x="9568" y="96065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99CC8C1-9B54-8A48-1996-85F070C91691}"/>
                </a:ext>
              </a:extLst>
            </p:cNvPr>
            <p:cNvSpPr/>
            <p:nvPr/>
          </p:nvSpPr>
          <p:spPr>
            <a:xfrm>
              <a:off x="10276315" y="6080214"/>
              <a:ext cx="1351045" cy="1165420"/>
            </a:xfrm>
            <a:custGeom>
              <a:avLst/>
              <a:gdLst>
                <a:gd name="connsiteX0" fmla="*/ 5741 w 1351045"/>
                <a:gd name="connsiteY0" fmla="*/ 1165420 h 1165420"/>
                <a:gd name="connsiteX1" fmla="*/ 1913 w 1351045"/>
                <a:gd name="connsiteY1" fmla="*/ 1163507 h 1165420"/>
                <a:gd name="connsiteX2" fmla="*/ 0 w 1351045"/>
                <a:gd name="connsiteY2" fmla="*/ 1159680 h 1165420"/>
                <a:gd name="connsiteX3" fmla="*/ 265999 w 1351045"/>
                <a:gd name="connsiteY3" fmla="*/ 3828 h 1165420"/>
                <a:gd name="connsiteX4" fmla="*/ 269826 w 1351045"/>
                <a:gd name="connsiteY4" fmla="*/ 0 h 1165420"/>
                <a:gd name="connsiteX5" fmla="*/ 273654 w 1351045"/>
                <a:gd name="connsiteY5" fmla="*/ 1914 h 1165420"/>
                <a:gd name="connsiteX6" fmla="*/ 1349132 w 1351045"/>
                <a:gd name="connsiteY6" fmla="*/ 1041032 h 1165420"/>
                <a:gd name="connsiteX7" fmla="*/ 1351045 w 1351045"/>
                <a:gd name="connsiteY7" fmla="*/ 1044860 h 1165420"/>
                <a:gd name="connsiteX8" fmla="*/ 1347218 w 1351045"/>
                <a:gd name="connsiteY8" fmla="*/ 1048687 h 1165420"/>
                <a:gd name="connsiteX9" fmla="*/ 5741 w 1351045"/>
                <a:gd name="connsiteY9" fmla="*/ 1165420 h 1165420"/>
                <a:gd name="connsiteX10" fmla="*/ 5741 w 1351045"/>
                <a:gd name="connsiteY10" fmla="*/ 1165420 h 1165420"/>
                <a:gd name="connsiteX11" fmla="*/ 273654 w 1351045"/>
                <a:gd name="connsiteY11" fmla="*/ 13396 h 1165420"/>
                <a:gd name="connsiteX12" fmla="*/ 11482 w 1351045"/>
                <a:gd name="connsiteY12" fmla="*/ 1155852 h 1165420"/>
                <a:gd name="connsiteX13" fmla="*/ 1337650 w 1351045"/>
                <a:gd name="connsiteY13" fmla="*/ 1039119 h 1165420"/>
                <a:gd name="connsiteX14" fmla="*/ 273654 w 1351045"/>
                <a:gd name="connsiteY14" fmla="*/ 13396 h 11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1045" h="1165420">
                  <a:moveTo>
                    <a:pt x="5741" y="1165420"/>
                  </a:moveTo>
                  <a:cubicBezTo>
                    <a:pt x="3827" y="1165420"/>
                    <a:pt x="3827" y="1165420"/>
                    <a:pt x="1913" y="1163507"/>
                  </a:cubicBezTo>
                  <a:cubicBezTo>
                    <a:pt x="1913" y="1161593"/>
                    <a:pt x="0" y="1161593"/>
                    <a:pt x="0" y="1159680"/>
                  </a:cubicBezTo>
                  <a:lnTo>
                    <a:pt x="265999" y="3828"/>
                  </a:lnTo>
                  <a:cubicBezTo>
                    <a:pt x="265999" y="1914"/>
                    <a:pt x="267913" y="1914"/>
                    <a:pt x="269826" y="0"/>
                  </a:cubicBezTo>
                  <a:cubicBezTo>
                    <a:pt x="271740" y="0"/>
                    <a:pt x="273654" y="0"/>
                    <a:pt x="273654" y="1914"/>
                  </a:cubicBezTo>
                  <a:lnTo>
                    <a:pt x="1349132" y="1041032"/>
                  </a:lnTo>
                  <a:cubicBezTo>
                    <a:pt x="1351045" y="1042946"/>
                    <a:pt x="1351045" y="1044860"/>
                    <a:pt x="1351045" y="1044860"/>
                  </a:cubicBezTo>
                  <a:cubicBezTo>
                    <a:pt x="1351045" y="1046774"/>
                    <a:pt x="1349132" y="1046774"/>
                    <a:pt x="1347218" y="1048687"/>
                  </a:cubicBezTo>
                  <a:lnTo>
                    <a:pt x="5741" y="1165420"/>
                  </a:lnTo>
                  <a:cubicBezTo>
                    <a:pt x="5741" y="1165420"/>
                    <a:pt x="5741" y="1165420"/>
                    <a:pt x="5741" y="1165420"/>
                  </a:cubicBezTo>
                  <a:close/>
                  <a:moveTo>
                    <a:pt x="273654" y="13396"/>
                  </a:moveTo>
                  <a:lnTo>
                    <a:pt x="11482" y="1155852"/>
                  </a:lnTo>
                  <a:lnTo>
                    <a:pt x="1337650" y="1039119"/>
                  </a:lnTo>
                  <a:lnTo>
                    <a:pt x="273654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237C360-EEE3-F05A-5C1B-DF8671F55AAC}"/>
                </a:ext>
              </a:extLst>
            </p:cNvPr>
            <p:cNvSpPr/>
            <p:nvPr/>
          </p:nvSpPr>
          <p:spPr>
            <a:xfrm>
              <a:off x="10540879" y="5054491"/>
              <a:ext cx="1122841" cy="1035291"/>
            </a:xfrm>
            <a:custGeom>
              <a:avLst/>
              <a:gdLst>
                <a:gd name="connsiteX0" fmla="*/ 5262 w 1122841"/>
                <a:gd name="connsiteY0" fmla="*/ 1035291 h 1035291"/>
                <a:gd name="connsiteX1" fmla="*/ 1435 w 1122841"/>
                <a:gd name="connsiteY1" fmla="*/ 1033378 h 1035291"/>
                <a:gd name="connsiteX2" fmla="*/ 1435 w 1122841"/>
                <a:gd name="connsiteY2" fmla="*/ 1027637 h 1035291"/>
                <a:gd name="connsiteX3" fmla="*/ 525779 w 1122841"/>
                <a:gd name="connsiteY3" fmla="*/ 1914 h 1035291"/>
                <a:gd name="connsiteX4" fmla="*/ 529606 w 1122841"/>
                <a:gd name="connsiteY4" fmla="*/ 0 h 1035291"/>
                <a:gd name="connsiteX5" fmla="*/ 533433 w 1122841"/>
                <a:gd name="connsiteY5" fmla="*/ 0 h 1035291"/>
                <a:gd name="connsiteX6" fmla="*/ 1120928 w 1122841"/>
                <a:gd name="connsiteY6" fmla="*/ 451624 h 1035291"/>
                <a:gd name="connsiteX7" fmla="*/ 1122842 w 1122841"/>
                <a:gd name="connsiteY7" fmla="*/ 455452 h 1035291"/>
                <a:gd name="connsiteX8" fmla="*/ 1120928 w 1122841"/>
                <a:gd name="connsiteY8" fmla="*/ 459279 h 1035291"/>
                <a:gd name="connsiteX9" fmla="*/ 7176 w 1122841"/>
                <a:gd name="connsiteY9" fmla="*/ 1031464 h 1035291"/>
                <a:gd name="connsiteX10" fmla="*/ 5262 w 1122841"/>
                <a:gd name="connsiteY10" fmla="*/ 1035291 h 1035291"/>
                <a:gd name="connsiteX11" fmla="*/ 533433 w 1122841"/>
                <a:gd name="connsiteY11" fmla="*/ 11482 h 1035291"/>
                <a:gd name="connsiteX12" fmla="*/ 16744 w 1122841"/>
                <a:gd name="connsiteY12" fmla="*/ 1019982 h 1035291"/>
                <a:gd name="connsiteX13" fmla="*/ 1111360 w 1122841"/>
                <a:gd name="connsiteY13" fmla="*/ 457366 h 1035291"/>
                <a:gd name="connsiteX14" fmla="*/ 533433 w 1122841"/>
                <a:gd name="connsiteY14" fmla="*/ 11482 h 103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22841" h="1035291">
                  <a:moveTo>
                    <a:pt x="5262" y="1035291"/>
                  </a:moveTo>
                  <a:cubicBezTo>
                    <a:pt x="3349" y="1035291"/>
                    <a:pt x="3349" y="1035291"/>
                    <a:pt x="1435" y="1033378"/>
                  </a:cubicBezTo>
                  <a:cubicBezTo>
                    <a:pt x="-478" y="1031464"/>
                    <a:pt x="-478" y="1029551"/>
                    <a:pt x="1435" y="1027637"/>
                  </a:cubicBezTo>
                  <a:lnTo>
                    <a:pt x="525779" y="1914"/>
                  </a:lnTo>
                  <a:cubicBezTo>
                    <a:pt x="525779" y="0"/>
                    <a:pt x="527693" y="0"/>
                    <a:pt x="529606" y="0"/>
                  </a:cubicBezTo>
                  <a:cubicBezTo>
                    <a:pt x="531519" y="0"/>
                    <a:pt x="531519" y="0"/>
                    <a:pt x="533433" y="0"/>
                  </a:cubicBezTo>
                  <a:lnTo>
                    <a:pt x="1120928" y="451624"/>
                  </a:lnTo>
                  <a:cubicBezTo>
                    <a:pt x="1122842" y="451624"/>
                    <a:pt x="1122842" y="453538"/>
                    <a:pt x="1122842" y="455452"/>
                  </a:cubicBezTo>
                  <a:cubicBezTo>
                    <a:pt x="1122842" y="457366"/>
                    <a:pt x="1120928" y="459279"/>
                    <a:pt x="1120928" y="459279"/>
                  </a:cubicBezTo>
                  <a:lnTo>
                    <a:pt x="7176" y="1031464"/>
                  </a:lnTo>
                  <a:cubicBezTo>
                    <a:pt x="7176" y="1035291"/>
                    <a:pt x="7176" y="1035291"/>
                    <a:pt x="5262" y="1035291"/>
                  </a:cubicBezTo>
                  <a:close/>
                  <a:moveTo>
                    <a:pt x="533433" y="11482"/>
                  </a:moveTo>
                  <a:lnTo>
                    <a:pt x="16744" y="1019982"/>
                  </a:lnTo>
                  <a:lnTo>
                    <a:pt x="1111360" y="457366"/>
                  </a:lnTo>
                  <a:lnTo>
                    <a:pt x="533433" y="1148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8A9B971-7239-AC0C-3A02-6C695DDA2C54}"/>
                </a:ext>
              </a:extLst>
            </p:cNvPr>
            <p:cNvSpPr/>
            <p:nvPr/>
          </p:nvSpPr>
          <p:spPr>
            <a:xfrm>
              <a:off x="10540401" y="5619021"/>
              <a:ext cx="1548152" cy="1507966"/>
            </a:xfrm>
            <a:custGeom>
              <a:avLst/>
              <a:gdLst>
                <a:gd name="connsiteX0" fmla="*/ 1081219 w 1548152"/>
                <a:gd name="connsiteY0" fmla="*/ 1507966 h 1507966"/>
                <a:gd name="connsiteX1" fmla="*/ 1077392 w 1548152"/>
                <a:gd name="connsiteY1" fmla="*/ 1506053 h 1507966"/>
                <a:gd name="connsiteX2" fmla="*/ 1914 w 1548152"/>
                <a:gd name="connsiteY2" fmla="*/ 466934 h 1507966"/>
                <a:gd name="connsiteX3" fmla="*/ 0 w 1548152"/>
                <a:gd name="connsiteY3" fmla="*/ 463107 h 1507966"/>
                <a:gd name="connsiteX4" fmla="*/ 3828 w 1548152"/>
                <a:gd name="connsiteY4" fmla="*/ 459279 h 1507966"/>
                <a:gd name="connsiteX5" fmla="*/ 1542412 w 1548152"/>
                <a:gd name="connsiteY5" fmla="*/ 0 h 1507966"/>
                <a:gd name="connsiteX6" fmla="*/ 1546239 w 1548152"/>
                <a:gd name="connsiteY6" fmla="*/ 1914 h 1507966"/>
                <a:gd name="connsiteX7" fmla="*/ 1548153 w 1548152"/>
                <a:gd name="connsiteY7" fmla="*/ 5741 h 1507966"/>
                <a:gd name="connsiteX8" fmla="*/ 1085047 w 1548152"/>
                <a:gd name="connsiteY8" fmla="*/ 1504139 h 1507966"/>
                <a:gd name="connsiteX9" fmla="*/ 1081219 w 1548152"/>
                <a:gd name="connsiteY9" fmla="*/ 1507966 h 1507966"/>
                <a:gd name="connsiteX10" fmla="*/ 1081219 w 1548152"/>
                <a:gd name="connsiteY10" fmla="*/ 1507966 h 1507966"/>
                <a:gd name="connsiteX11" fmla="*/ 15309 w 1548152"/>
                <a:gd name="connsiteY11" fmla="*/ 466934 h 1507966"/>
                <a:gd name="connsiteX12" fmla="*/ 1079306 w 1548152"/>
                <a:gd name="connsiteY12" fmla="*/ 1494570 h 1507966"/>
                <a:gd name="connsiteX13" fmla="*/ 1536671 w 1548152"/>
                <a:gd name="connsiteY13" fmla="*/ 11482 h 1507966"/>
                <a:gd name="connsiteX14" fmla="*/ 15309 w 1548152"/>
                <a:gd name="connsiteY14" fmla="*/ 466934 h 150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8152" h="1507966">
                  <a:moveTo>
                    <a:pt x="1081219" y="1507966"/>
                  </a:moveTo>
                  <a:cubicBezTo>
                    <a:pt x="1079306" y="1507966"/>
                    <a:pt x="1079306" y="1507966"/>
                    <a:pt x="1077392" y="1506053"/>
                  </a:cubicBezTo>
                  <a:lnTo>
                    <a:pt x="1914" y="466934"/>
                  </a:lnTo>
                  <a:cubicBezTo>
                    <a:pt x="0" y="465020"/>
                    <a:pt x="0" y="465020"/>
                    <a:pt x="0" y="463107"/>
                  </a:cubicBezTo>
                  <a:cubicBezTo>
                    <a:pt x="0" y="461193"/>
                    <a:pt x="1914" y="461193"/>
                    <a:pt x="3828" y="459279"/>
                  </a:cubicBezTo>
                  <a:lnTo>
                    <a:pt x="1542412" y="0"/>
                  </a:lnTo>
                  <a:cubicBezTo>
                    <a:pt x="1544326" y="0"/>
                    <a:pt x="1546239" y="0"/>
                    <a:pt x="1546239" y="1914"/>
                  </a:cubicBezTo>
                  <a:cubicBezTo>
                    <a:pt x="1548153" y="3828"/>
                    <a:pt x="1548153" y="5741"/>
                    <a:pt x="1548153" y="5741"/>
                  </a:cubicBezTo>
                  <a:lnTo>
                    <a:pt x="1085047" y="1504139"/>
                  </a:lnTo>
                  <a:cubicBezTo>
                    <a:pt x="1085047" y="1506053"/>
                    <a:pt x="1085047" y="1507966"/>
                    <a:pt x="1081219" y="1507966"/>
                  </a:cubicBezTo>
                  <a:cubicBezTo>
                    <a:pt x="1083133" y="1507966"/>
                    <a:pt x="1083133" y="1507966"/>
                    <a:pt x="1081219" y="1507966"/>
                  </a:cubicBezTo>
                  <a:close/>
                  <a:moveTo>
                    <a:pt x="15309" y="466934"/>
                  </a:moveTo>
                  <a:lnTo>
                    <a:pt x="1079306" y="1494570"/>
                  </a:lnTo>
                  <a:lnTo>
                    <a:pt x="1536671" y="11482"/>
                  </a:lnTo>
                  <a:lnTo>
                    <a:pt x="15309" y="46693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FCD0070-7BB3-A233-4256-ADE38CC675DE}"/>
                </a:ext>
              </a:extLst>
            </p:cNvPr>
            <p:cNvSpPr/>
            <p:nvPr/>
          </p:nvSpPr>
          <p:spPr>
            <a:xfrm>
              <a:off x="10542314" y="5509943"/>
              <a:ext cx="1548152" cy="579839"/>
            </a:xfrm>
            <a:custGeom>
              <a:avLst/>
              <a:gdLst>
                <a:gd name="connsiteX0" fmla="*/ 3827 w 1548152"/>
                <a:gd name="connsiteY0" fmla="*/ 579839 h 579839"/>
                <a:gd name="connsiteX1" fmla="*/ 0 w 1548152"/>
                <a:gd name="connsiteY1" fmla="*/ 577926 h 579839"/>
                <a:gd name="connsiteX2" fmla="*/ 1914 w 1548152"/>
                <a:gd name="connsiteY2" fmla="*/ 572185 h 579839"/>
                <a:gd name="connsiteX3" fmla="*/ 1115665 w 1548152"/>
                <a:gd name="connsiteY3" fmla="*/ 0 h 579839"/>
                <a:gd name="connsiteX4" fmla="*/ 1119493 w 1548152"/>
                <a:gd name="connsiteY4" fmla="*/ 0 h 579839"/>
                <a:gd name="connsiteX5" fmla="*/ 1544325 w 1548152"/>
                <a:gd name="connsiteY5" fmla="*/ 112906 h 579839"/>
                <a:gd name="connsiteX6" fmla="*/ 1548153 w 1548152"/>
                <a:gd name="connsiteY6" fmla="*/ 116734 h 579839"/>
                <a:gd name="connsiteX7" fmla="*/ 1544325 w 1548152"/>
                <a:gd name="connsiteY7" fmla="*/ 120560 h 579839"/>
                <a:gd name="connsiteX8" fmla="*/ 3827 w 1548152"/>
                <a:gd name="connsiteY8" fmla="*/ 579839 h 579839"/>
                <a:gd name="connsiteX9" fmla="*/ 3827 w 1548152"/>
                <a:gd name="connsiteY9" fmla="*/ 579839 h 579839"/>
                <a:gd name="connsiteX10" fmla="*/ 1117579 w 1548152"/>
                <a:gd name="connsiteY10" fmla="*/ 5741 h 579839"/>
                <a:gd name="connsiteX11" fmla="*/ 49755 w 1548152"/>
                <a:gd name="connsiteY11" fmla="*/ 554962 h 579839"/>
                <a:gd name="connsiteX12" fmla="*/ 1525189 w 1548152"/>
                <a:gd name="connsiteY12" fmla="*/ 112906 h 579839"/>
                <a:gd name="connsiteX13" fmla="*/ 1117579 w 1548152"/>
                <a:gd name="connsiteY13" fmla="*/ 5741 h 579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48152" h="579839">
                  <a:moveTo>
                    <a:pt x="3827" y="579839"/>
                  </a:moveTo>
                  <a:cubicBezTo>
                    <a:pt x="1914" y="579839"/>
                    <a:pt x="0" y="577926"/>
                    <a:pt x="0" y="577926"/>
                  </a:cubicBezTo>
                  <a:cubicBezTo>
                    <a:pt x="0" y="576013"/>
                    <a:pt x="0" y="574099"/>
                    <a:pt x="1914" y="572185"/>
                  </a:cubicBezTo>
                  <a:lnTo>
                    <a:pt x="1115665" y="0"/>
                  </a:lnTo>
                  <a:cubicBezTo>
                    <a:pt x="1117579" y="0"/>
                    <a:pt x="1117579" y="0"/>
                    <a:pt x="1119493" y="0"/>
                  </a:cubicBezTo>
                  <a:lnTo>
                    <a:pt x="1544325" y="112906"/>
                  </a:lnTo>
                  <a:cubicBezTo>
                    <a:pt x="1546239" y="112906"/>
                    <a:pt x="1548153" y="114820"/>
                    <a:pt x="1548153" y="116734"/>
                  </a:cubicBezTo>
                  <a:cubicBezTo>
                    <a:pt x="1548153" y="118647"/>
                    <a:pt x="1546239" y="120560"/>
                    <a:pt x="1544325" y="120560"/>
                  </a:cubicBezTo>
                  <a:lnTo>
                    <a:pt x="3827" y="579839"/>
                  </a:lnTo>
                  <a:cubicBezTo>
                    <a:pt x="5741" y="579839"/>
                    <a:pt x="5741" y="579839"/>
                    <a:pt x="3827" y="579839"/>
                  </a:cubicBezTo>
                  <a:close/>
                  <a:moveTo>
                    <a:pt x="1117579" y="5741"/>
                  </a:moveTo>
                  <a:lnTo>
                    <a:pt x="49755" y="554962"/>
                  </a:lnTo>
                  <a:lnTo>
                    <a:pt x="1525189" y="112906"/>
                  </a:lnTo>
                  <a:lnTo>
                    <a:pt x="1117579" y="5741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21982F9-83AC-7095-1F59-416BD3905162}"/>
                </a:ext>
              </a:extLst>
            </p:cNvPr>
            <p:cNvSpPr/>
            <p:nvPr/>
          </p:nvSpPr>
          <p:spPr>
            <a:xfrm>
              <a:off x="3901906" y="5904157"/>
              <a:ext cx="1544325" cy="755896"/>
            </a:xfrm>
            <a:custGeom>
              <a:avLst/>
              <a:gdLst>
                <a:gd name="connsiteX0" fmla="*/ 3827 w 1544325"/>
                <a:gd name="connsiteY0" fmla="*/ 755897 h 755896"/>
                <a:gd name="connsiteX1" fmla="*/ 0 w 1544325"/>
                <a:gd name="connsiteY1" fmla="*/ 752069 h 755896"/>
                <a:gd name="connsiteX2" fmla="*/ 1914 w 1544325"/>
                <a:gd name="connsiteY2" fmla="*/ 746328 h 755896"/>
                <a:gd name="connsiteX3" fmla="*/ 1274499 w 1544325"/>
                <a:gd name="connsiteY3" fmla="*/ 0 h 755896"/>
                <a:gd name="connsiteX4" fmla="*/ 1278327 w 1544325"/>
                <a:gd name="connsiteY4" fmla="*/ 0 h 755896"/>
                <a:gd name="connsiteX5" fmla="*/ 1280240 w 1544325"/>
                <a:gd name="connsiteY5" fmla="*/ 1913 h 755896"/>
                <a:gd name="connsiteX6" fmla="*/ 1544326 w 1544325"/>
                <a:gd name="connsiteY6" fmla="*/ 470760 h 755896"/>
                <a:gd name="connsiteX7" fmla="*/ 1544326 w 1544325"/>
                <a:gd name="connsiteY7" fmla="*/ 474588 h 755896"/>
                <a:gd name="connsiteX8" fmla="*/ 1540498 w 1544325"/>
                <a:gd name="connsiteY8" fmla="*/ 476502 h 755896"/>
                <a:gd name="connsiteX9" fmla="*/ 3827 w 1544325"/>
                <a:gd name="connsiteY9" fmla="*/ 755897 h 755896"/>
                <a:gd name="connsiteX10" fmla="*/ 3827 w 1544325"/>
                <a:gd name="connsiteY10" fmla="*/ 755897 h 755896"/>
                <a:gd name="connsiteX11" fmla="*/ 1276413 w 1544325"/>
                <a:gd name="connsiteY11" fmla="*/ 13395 h 755896"/>
                <a:gd name="connsiteX12" fmla="*/ 28705 w 1544325"/>
                <a:gd name="connsiteY12" fmla="*/ 742501 h 755896"/>
                <a:gd name="connsiteX13" fmla="*/ 1534757 w 1544325"/>
                <a:gd name="connsiteY13" fmla="*/ 470760 h 755896"/>
                <a:gd name="connsiteX14" fmla="*/ 1276413 w 1544325"/>
                <a:gd name="connsiteY14" fmla="*/ 13395 h 755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4325" h="755896">
                  <a:moveTo>
                    <a:pt x="3827" y="755897"/>
                  </a:moveTo>
                  <a:cubicBezTo>
                    <a:pt x="1914" y="755897"/>
                    <a:pt x="0" y="753983"/>
                    <a:pt x="0" y="752069"/>
                  </a:cubicBezTo>
                  <a:cubicBezTo>
                    <a:pt x="0" y="750155"/>
                    <a:pt x="0" y="748242"/>
                    <a:pt x="1914" y="746328"/>
                  </a:cubicBezTo>
                  <a:lnTo>
                    <a:pt x="1274499" y="0"/>
                  </a:lnTo>
                  <a:cubicBezTo>
                    <a:pt x="1276413" y="0"/>
                    <a:pt x="1276413" y="0"/>
                    <a:pt x="1278327" y="0"/>
                  </a:cubicBezTo>
                  <a:cubicBezTo>
                    <a:pt x="1280240" y="0"/>
                    <a:pt x="1280240" y="1913"/>
                    <a:pt x="1280240" y="1913"/>
                  </a:cubicBezTo>
                  <a:lnTo>
                    <a:pt x="1544326" y="470760"/>
                  </a:lnTo>
                  <a:cubicBezTo>
                    <a:pt x="1544326" y="472674"/>
                    <a:pt x="1544326" y="472674"/>
                    <a:pt x="1544326" y="474588"/>
                  </a:cubicBezTo>
                  <a:cubicBezTo>
                    <a:pt x="1544326" y="476502"/>
                    <a:pt x="1542412" y="476502"/>
                    <a:pt x="1540498" y="476502"/>
                  </a:cubicBezTo>
                  <a:lnTo>
                    <a:pt x="3827" y="755897"/>
                  </a:lnTo>
                  <a:cubicBezTo>
                    <a:pt x="3827" y="755897"/>
                    <a:pt x="3827" y="755897"/>
                    <a:pt x="3827" y="755897"/>
                  </a:cubicBezTo>
                  <a:close/>
                  <a:moveTo>
                    <a:pt x="1276413" y="13395"/>
                  </a:moveTo>
                  <a:lnTo>
                    <a:pt x="28705" y="742501"/>
                  </a:lnTo>
                  <a:lnTo>
                    <a:pt x="1534757" y="470760"/>
                  </a:lnTo>
                  <a:lnTo>
                    <a:pt x="1276413" y="1339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35AACF0-2B0C-D555-2BCB-E1477C22E705}"/>
                </a:ext>
              </a:extLst>
            </p:cNvPr>
            <p:cNvSpPr/>
            <p:nvPr/>
          </p:nvSpPr>
          <p:spPr>
            <a:xfrm>
              <a:off x="5174491" y="5751064"/>
              <a:ext cx="795020" cy="633421"/>
            </a:xfrm>
            <a:custGeom>
              <a:avLst/>
              <a:gdLst>
                <a:gd name="connsiteX0" fmla="*/ 267913 w 795020"/>
                <a:gd name="connsiteY0" fmla="*/ 633422 h 633421"/>
                <a:gd name="connsiteX1" fmla="*/ 267913 w 795020"/>
                <a:gd name="connsiteY1" fmla="*/ 633422 h 633421"/>
                <a:gd name="connsiteX2" fmla="*/ 264085 w 795020"/>
                <a:gd name="connsiteY2" fmla="*/ 631509 h 633421"/>
                <a:gd name="connsiteX3" fmla="*/ 0 w 795020"/>
                <a:gd name="connsiteY3" fmla="*/ 162661 h 633421"/>
                <a:gd name="connsiteX4" fmla="*/ 0 w 795020"/>
                <a:gd name="connsiteY4" fmla="*/ 158834 h 633421"/>
                <a:gd name="connsiteX5" fmla="*/ 3827 w 795020"/>
                <a:gd name="connsiteY5" fmla="*/ 156920 h 633421"/>
                <a:gd name="connsiteX6" fmla="*/ 790343 w 795020"/>
                <a:gd name="connsiteY6" fmla="*/ 0 h 633421"/>
                <a:gd name="connsiteX7" fmla="*/ 794170 w 795020"/>
                <a:gd name="connsiteY7" fmla="*/ 1913 h 633421"/>
                <a:gd name="connsiteX8" fmla="*/ 794170 w 795020"/>
                <a:gd name="connsiteY8" fmla="*/ 7655 h 633421"/>
                <a:gd name="connsiteX9" fmla="*/ 271740 w 795020"/>
                <a:gd name="connsiteY9" fmla="*/ 633422 h 633421"/>
                <a:gd name="connsiteX10" fmla="*/ 267913 w 795020"/>
                <a:gd name="connsiteY10" fmla="*/ 633422 h 633421"/>
                <a:gd name="connsiteX11" fmla="*/ 11482 w 795020"/>
                <a:gd name="connsiteY11" fmla="*/ 162661 h 633421"/>
                <a:gd name="connsiteX12" fmla="*/ 267913 w 795020"/>
                <a:gd name="connsiteY12" fmla="*/ 620027 h 633421"/>
                <a:gd name="connsiteX13" fmla="*/ 778861 w 795020"/>
                <a:gd name="connsiteY13" fmla="*/ 9568 h 633421"/>
                <a:gd name="connsiteX14" fmla="*/ 11482 w 795020"/>
                <a:gd name="connsiteY14" fmla="*/ 162661 h 633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95020" h="633421">
                  <a:moveTo>
                    <a:pt x="267913" y="633422"/>
                  </a:moveTo>
                  <a:cubicBezTo>
                    <a:pt x="267913" y="633422"/>
                    <a:pt x="267913" y="633422"/>
                    <a:pt x="267913" y="633422"/>
                  </a:cubicBezTo>
                  <a:cubicBezTo>
                    <a:pt x="265999" y="633422"/>
                    <a:pt x="264085" y="631509"/>
                    <a:pt x="264085" y="631509"/>
                  </a:cubicBezTo>
                  <a:lnTo>
                    <a:pt x="0" y="162661"/>
                  </a:lnTo>
                  <a:cubicBezTo>
                    <a:pt x="0" y="160748"/>
                    <a:pt x="0" y="160748"/>
                    <a:pt x="0" y="158834"/>
                  </a:cubicBezTo>
                  <a:cubicBezTo>
                    <a:pt x="0" y="156920"/>
                    <a:pt x="1914" y="156920"/>
                    <a:pt x="3827" y="156920"/>
                  </a:cubicBezTo>
                  <a:lnTo>
                    <a:pt x="790343" y="0"/>
                  </a:lnTo>
                  <a:cubicBezTo>
                    <a:pt x="792256" y="0"/>
                    <a:pt x="794170" y="0"/>
                    <a:pt x="794170" y="1913"/>
                  </a:cubicBezTo>
                  <a:cubicBezTo>
                    <a:pt x="796084" y="3827"/>
                    <a:pt x="794170" y="5741"/>
                    <a:pt x="794170" y="7655"/>
                  </a:cubicBezTo>
                  <a:lnTo>
                    <a:pt x="271740" y="633422"/>
                  </a:lnTo>
                  <a:cubicBezTo>
                    <a:pt x="271740" y="631509"/>
                    <a:pt x="269826" y="633422"/>
                    <a:pt x="267913" y="633422"/>
                  </a:cubicBezTo>
                  <a:close/>
                  <a:moveTo>
                    <a:pt x="11482" y="162661"/>
                  </a:moveTo>
                  <a:lnTo>
                    <a:pt x="267913" y="620027"/>
                  </a:lnTo>
                  <a:lnTo>
                    <a:pt x="778861" y="9568"/>
                  </a:lnTo>
                  <a:lnTo>
                    <a:pt x="11482" y="162661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02A0397-24B1-39CE-7624-0D0C74FEC5E4}"/>
                </a:ext>
              </a:extLst>
            </p:cNvPr>
            <p:cNvSpPr/>
            <p:nvPr/>
          </p:nvSpPr>
          <p:spPr>
            <a:xfrm>
              <a:off x="7663415" y="2264371"/>
              <a:ext cx="257181" cy="960658"/>
            </a:xfrm>
            <a:custGeom>
              <a:avLst/>
              <a:gdLst>
                <a:gd name="connsiteX0" fmla="*/ 4578 w 257181"/>
                <a:gd name="connsiteY0" fmla="*/ 960658 h 960658"/>
                <a:gd name="connsiteX1" fmla="*/ 4578 w 257181"/>
                <a:gd name="connsiteY1" fmla="*/ 960658 h 960658"/>
                <a:gd name="connsiteX2" fmla="*/ 751 w 257181"/>
                <a:gd name="connsiteY2" fmla="*/ 954917 h 960658"/>
                <a:gd name="connsiteX3" fmla="*/ 247613 w 257181"/>
                <a:gd name="connsiteY3" fmla="*/ 3827 h 960658"/>
                <a:gd name="connsiteX4" fmla="*/ 253354 w 257181"/>
                <a:gd name="connsiteY4" fmla="*/ 0 h 960658"/>
                <a:gd name="connsiteX5" fmla="*/ 257182 w 257181"/>
                <a:gd name="connsiteY5" fmla="*/ 5741 h 960658"/>
                <a:gd name="connsiteX6" fmla="*/ 10319 w 257181"/>
                <a:gd name="connsiteY6" fmla="*/ 956831 h 960658"/>
                <a:gd name="connsiteX7" fmla="*/ 4578 w 257181"/>
                <a:gd name="connsiteY7" fmla="*/ 960658 h 96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181" h="960658">
                  <a:moveTo>
                    <a:pt x="4578" y="960658"/>
                  </a:moveTo>
                  <a:cubicBezTo>
                    <a:pt x="4578" y="960658"/>
                    <a:pt x="2664" y="960658"/>
                    <a:pt x="4578" y="960658"/>
                  </a:cubicBezTo>
                  <a:cubicBezTo>
                    <a:pt x="751" y="960658"/>
                    <a:pt x="-1163" y="956831"/>
                    <a:pt x="751" y="954917"/>
                  </a:cubicBezTo>
                  <a:lnTo>
                    <a:pt x="247613" y="3827"/>
                  </a:lnTo>
                  <a:cubicBezTo>
                    <a:pt x="247613" y="1914"/>
                    <a:pt x="251441" y="0"/>
                    <a:pt x="253354" y="0"/>
                  </a:cubicBezTo>
                  <a:cubicBezTo>
                    <a:pt x="255268" y="0"/>
                    <a:pt x="257182" y="3827"/>
                    <a:pt x="257182" y="5741"/>
                  </a:cubicBezTo>
                  <a:lnTo>
                    <a:pt x="10319" y="956831"/>
                  </a:lnTo>
                  <a:cubicBezTo>
                    <a:pt x="8405" y="960658"/>
                    <a:pt x="6492" y="960658"/>
                    <a:pt x="4578" y="960658"/>
                  </a:cubicBez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8A830B2-E31F-B55B-E138-D02F29786CB2}"/>
                </a:ext>
              </a:extLst>
            </p:cNvPr>
            <p:cNvSpPr/>
            <p:nvPr/>
          </p:nvSpPr>
          <p:spPr>
            <a:xfrm>
              <a:off x="7664166" y="2266285"/>
              <a:ext cx="1293635" cy="958744"/>
            </a:xfrm>
            <a:custGeom>
              <a:avLst/>
              <a:gdLst>
                <a:gd name="connsiteX0" fmla="*/ 3827 w 1293635"/>
                <a:gd name="connsiteY0" fmla="*/ 958745 h 958744"/>
                <a:gd name="connsiteX1" fmla="*/ 1914 w 1293635"/>
                <a:gd name="connsiteY1" fmla="*/ 956831 h 958744"/>
                <a:gd name="connsiteX2" fmla="*/ 0 w 1293635"/>
                <a:gd name="connsiteY2" fmla="*/ 953004 h 958744"/>
                <a:gd name="connsiteX3" fmla="*/ 246863 w 1293635"/>
                <a:gd name="connsiteY3" fmla="*/ 1913 h 958744"/>
                <a:gd name="connsiteX4" fmla="*/ 248776 w 1293635"/>
                <a:gd name="connsiteY4" fmla="*/ 0 h 958744"/>
                <a:gd name="connsiteX5" fmla="*/ 252603 w 1293635"/>
                <a:gd name="connsiteY5" fmla="*/ 0 h 958744"/>
                <a:gd name="connsiteX6" fmla="*/ 1289809 w 1293635"/>
                <a:gd name="connsiteY6" fmla="*/ 311927 h 958744"/>
                <a:gd name="connsiteX7" fmla="*/ 1293636 w 1293635"/>
                <a:gd name="connsiteY7" fmla="*/ 315754 h 958744"/>
                <a:gd name="connsiteX8" fmla="*/ 1291722 w 1293635"/>
                <a:gd name="connsiteY8" fmla="*/ 319582 h 958744"/>
                <a:gd name="connsiteX9" fmla="*/ 7655 w 1293635"/>
                <a:gd name="connsiteY9" fmla="*/ 958745 h 958744"/>
                <a:gd name="connsiteX10" fmla="*/ 3827 w 1293635"/>
                <a:gd name="connsiteY10" fmla="*/ 958745 h 958744"/>
                <a:gd name="connsiteX11" fmla="*/ 254517 w 1293635"/>
                <a:gd name="connsiteY11" fmla="*/ 9568 h 958744"/>
                <a:gd name="connsiteX12" fmla="*/ 11482 w 1293635"/>
                <a:gd name="connsiteY12" fmla="*/ 947263 h 958744"/>
                <a:gd name="connsiteX13" fmla="*/ 1276413 w 1293635"/>
                <a:gd name="connsiteY13" fmla="*/ 317668 h 958744"/>
                <a:gd name="connsiteX14" fmla="*/ 254517 w 1293635"/>
                <a:gd name="connsiteY14" fmla="*/ 9568 h 958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93635" h="958744">
                  <a:moveTo>
                    <a:pt x="3827" y="958745"/>
                  </a:moveTo>
                  <a:cubicBezTo>
                    <a:pt x="1914" y="958745"/>
                    <a:pt x="1914" y="958745"/>
                    <a:pt x="1914" y="956831"/>
                  </a:cubicBezTo>
                  <a:cubicBezTo>
                    <a:pt x="0" y="954917"/>
                    <a:pt x="0" y="953004"/>
                    <a:pt x="0" y="953004"/>
                  </a:cubicBezTo>
                  <a:lnTo>
                    <a:pt x="246863" y="1913"/>
                  </a:lnTo>
                  <a:cubicBezTo>
                    <a:pt x="246863" y="0"/>
                    <a:pt x="248776" y="0"/>
                    <a:pt x="248776" y="0"/>
                  </a:cubicBezTo>
                  <a:cubicBezTo>
                    <a:pt x="250690" y="0"/>
                    <a:pt x="250690" y="0"/>
                    <a:pt x="252603" y="0"/>
                  </a:cubicBezTo>
                  <a:lnTo>
                    <a:pt x="1289809" y="311927"/>
                  </a:lnTo>
                  <a:cubicBezTo>
                    <a:pt x="1291722" y="311927"/>
                    <a:pt x="1293636" y="313841"/>
                    <a:pt x="1293636" y="315754"/>
                  </a:cubicBezTo>
                  <a:cubicBezTo>
                    <a:pt x="1293636" y="317668"/>
                    <a:pt x="1293636" y="319582"/>
                    <a:pt x="1291722" y="319582"/>
                  </a:cubicBezTo>
                  <a:lnTo>
                    <a:pt x="7655" y="958745"/>
                  </a:lnTo>
                  <a:cubicBezTo>
                    <a:pt x="5741" y="958745"/>
                    <a:pt x="3827" y="958745"/>
                    <a:pt x="3827" y="958745"/>
                  </a:cubicBezTo>
                  <a:close/>
                  <a:moveTo>
                    <a:pt x="254517" y="9568"/>
                  </a:moveTo>
                  <a:lnTo>
                    <a:pt x="11482" y="947263"/>
                  </a:lnTo>
                  <a:lnTo>
                    <a:pt x="1276413" y="317668"/>
                  </a:lnTo>
                  <a:lnTo>
                    <a:pt x="254517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DF1A23B-1819-71F7-D20D-9FFA6E374863}"/>
                </a:ext>
              </a:extLst>
            </p:cNvPr>
            <p:cNvSpPr/>
            <p:nvPr/>
          </p:nvSpPr>
          <p:spPr>
            <a:xfrm>
              <a:off x="7664166" y="3215940"/>
              <a:ext cx="1515620" cy="1218524"/>
            </a:xfrm>
            <a:custGeom>
              <a:avLst/>
              <a:gdLst>
                <a:gd name="connsiteX0" fmla="*/ 369337 w 1515620"/>
                <a:gd name="connsiteY0" fmla="*/ 1218524 h 1218524"/>
                <a:gd name="connsiteX1" fmla="*/ 365510 w 1515620"/>
                <a:gd name="connsiteY1" fmla="*/ 1214697 h 1218524"/>
                <a:gd name="connsiteX2" fmla="*/ 0 w 1515620"/>
                <a:gd name="connsiteY2" fmla="*/ 7176 h 1218524"/>
                <a:gd name="connsiteX3" fmla="*/ 1914 w 1515620"/>
                <a:gd name="connsiteY3" fmla="*/ 1435 h 1218524"/>
                <a:gd name="connsiteX4" fmla="*/ 7655 w 1515620"/>
                <a:gd name="connsiteY4" fmla="*/ 1435 h 1218524"/>
                <a:gd name="connsiteX5" fmla="*/ 1513707 w 1515620"/>
                <a:gd name="connsiteY5" fmla="*/ 1076914 h 1218524"/>
                <a:gd name="connsiteX6" fmla="*/ 1515621 w 1515620"/>
                <a:gd name="connsiteY6" fmla="*/ 1080741 h 1218524"/>
                <a:gd name="connsiteX7" fmla="*/ 1511794 w 1515620"/>
                <a:gd name="connsiteY7" fmla="*/ 1084568 h 1218524"/>
                <a:gd name="connsiteX8" fmla="*/ 369337 w 1515620"/>
                <a:gd name="connsiteY8" fmla="*/ 1218524 h 1218524"/>
                <a:gd name="connsiteX9" fmla="*/ 369337 w 1515620"/>
                <a:gd name="connsiteY9" fmla="*/ 1218524 h 1218524"/>
                <a:gd name="connsiteX10" fmla="*/ 11482 w 1515620"/>
                <a:gd name="connsiteY10" fmla="*/ 16745 h 1218524"/>
                <a:gd name="connsiteX11" fmla="*/ 373164 w 1515620"/>
                <a:gd name="connsiteY11" fmla="*/ 1208956 h 1218524"/>
                <a:gd name="connsiteX12" fmla="*/ 1498398 w 1515620"/>
                <a:gd name="connsiteY12" fmla="*/ 1078827 h 1218524"/>
                <a:gd name="connsiteX13" fmla="*/ 11482 w 1515620"/>
                <a:gd name="connsiteY13" fmla="*/ 16745 h 121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5620" h="1218524">
                  <a:moveTo>
                    <a:pt x="369337" y="1218524"/>
                  </a:moveTo>
                  <a:cubicBezTo>
                    <a:pt x="367423" y="1218524"/>
                    <a:pt x="365510" y="1216611"/>
                    <a:pt x="365510" y="1214697"/>
                  </a:cubicBezTo>
                  <a:lnTo>
                    <a:pt x="0" y="7176"/>
                  </a:lnTo>
                  <a:cubicBezTo>
                    <a:pt x="0" y="5263"/>
                    <a:pt x="0" y="3349"/>
                    <a:pt x="1914" y="1435"/>
                  </a:cubicBezTo>
                  <a:cubicBezTo>
                    <a:pt x="3827" y="-478"/>
                    <a:pt x="5741" y="-478"/>
                    <a:pt x="7655" y="1435"/>
                  </a:cubicBezTo>
                  <a:lnTo>
                    <a:pt x="1513707" y="1076914"/>
                  </a:lnTo>
                  <a:cubicBezTo>
                    <a:pt x="1515621" y="1078827"/>
                    <a:pt x="1515621" y="1080741"/>
                    <a:pt x="1515621" y="1080741"/>
                  </a:cubicBezTo>
                  <a:cubicBezTo>
                    <a:pt x="1515621" y="1082654"/>
                    <a:pt x="1513707" y="1084568"/>
                    <a:pt x="1511794" y="1084568"/>
                  </a:cubicBezTo>
                  <a:lnTo>
                    <a:pt x="369337" y="1218524"/>
                  </a:lnTo>
                  <a:cubicBezTo>
                    <a:pt x="369337" y="1218524"/>
                    <a:pt x="369337" y="1218524"/>
                    <a:pt x="369337" y="1218524"/>
                  </a:cubicBezTo>
                  <a:close/>
                  <a:moveTo>
                    <a:pt x="11482" y="16745"/>
                  </a:moveTo>
                  <a:lnTo>
                    <a:pt x="373164" y="1208956"/>
                  </a:lnTo>
                  <a:lnTo>
                    <a:pt x="1498398" y="1078827"/>
                  </a:lnTo>
                  <a:lnTo>
                    <a:pt x="11482" y="1674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1EF0BD3-9E0E-E96C-7695-9663A2BA2A89}"/>
                </a:ext>
              </a:extLst>
            </p:cNvPr>
            <p:cNvSpPr/>
            <p:nvPr/>
          </p:nvSpPr>
          <p:spPr>
            <a:xfrm>
              <a:off x="7664166" y="2580125"/>
              <a:ext cx="1513706" cy="1722296"/>
            </a:xfrm>
            <a:custGeom>
              <a:avLst/>
              <a:gdLst>
                <a:gd name="connsiteX0" fmla="*/ 1509880 w 1513706"/>
                <a:gd name="connsiteY0" fmla="*/ 1722296 h 1722296"/>
                <a:gd name="connsiteX1" fmla="*/ 1507966 w 1513706"/>
                <a:gd name="connsiteY1" fmla="*/ 1722296 h 1722296"/>
                <a:gd name="connsiteX2" fmla="*/ 1914 w 1513706"/>
                <a:gd name="connsiteY2" fmla="*/ 646818 h 1722296"/>
                <a:gd name="connsiteX3" fmla="*/ 0 w 1513706"/>
                <a:gd name="connsiteY3" fmla="*/ 642991 h 1722296"/>
                <a:gd name="connsiteX4" fmla="*/ 1914 w 1513706"/>
                <a:gd name="connsiteY4" fmla="*/ 639163 h 1722296"/>
                <a:gd name="connsiteX5" fmla="*/ 1285981 w 1513706"/>
                <a:gd name="connsiteY5" fmla="*/ 0 h 1722296"/>
                <a:gd name="connsiteX6" fmla="*/ 1289809 w 1513706"/>
                <a:gd name="connsiteY6" fmla="*/ 0 h 1722296"/>
                <a:gd name="connsiteX7" fmla="*/ 1291722 w 1513706"/>
                <a:gd name="connsiteY7" fmla="*/ 3827 h 1722296"/>
                <a:gd name="connsiteX8" fmla="*/ 1513707 w 1513706"/>
                <a:gd name="connsiteY8" fmla="*/ 1718469 h 1722296"/>
                <a:gd name="connsiteX9" fmla="*/ 1511794 w 1513706"/>
                <a:gd name="connsiteY9" fmla="*/ 1722296 h 1722296"/>
                <a:gd name="connsiteX10" fmla="*/ 1509880 w 1513706"/>
                <a:gd name="connsiteY10" fmla="*/ 1722296 h 1722296"/>
                <a:gd name="connsiteX11" fmla="*/ 11482 w 1513706"/>
                <a:gd name="connsiteY11" fmla="*/ 641077 h 1722296"/>
                <a:gd name="connsiteX12" fmla="*/ 1504139 w 1513706"/>
                <a:gd name="connsiteY12" fmla="*/ 1706987 h 1722296"/>
                <a:gd name="connsiteX13" fmla="*/ 1284067 w 1513706"/>
                <a:gd name="connsiteY13" fmla="*/ 7655 h 1722296"/>
                <a:gd name="connsiteX14" fmla="*/ 11482 w 1513706"/>
                <a:gd name="connsiteY14" fmla="*/ 641077 h 1722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13706" h="1722296">
                  <a:moveTo>
                    <a:pt x="1509880" y="1722296"/>
                  </a:moveTo>
                  <a:cubicBezTo>
                    <a:pt x="1509880" y="1722296"/>
                    <a:pt x="1507966" y="1722296"/>
                    <a:pt x="1507966" y="1722296"/>
                  </a:cubicBezTo>
                  <a:lnTo>
                    <a:pt x="1914" y="646818"/>
                  </a:lnTo>
                  <a:cubicBezTo>
                    <a:pt x="0" y="646818"/>
                    <a:pt x="0" y="644904"/>
                    <a:pt x="0" y="642991"/>
                  </a:cubicBezTo>
                  <a:cubicBezTo>
                    <a:pt x="0" y="641077"/>
                    <a:pt x="1914" y="639163"/>
                    <a:pt x="1914" y="639163"/>
                  </a:cubicBezTo>
                  <a:lnTo>
                    <a:pt x="1285981" y="0"/>
                  </a:lnTo>
                  <a:cubicBezTo>
                    <a:pt x="1287895" y="0"/>
                    <a:pt x="1287895" y="0"/>
                    <a:pt x="1289809" y="0"/>
                  </a:cubicBezTo>
                  <a:cubicBezTo>
                    <a:pt x="1291722" y="0"/>
                    <a:pt x="1291722" y="1914"/>
                    <a:pt x="1291722" y="3827"/>
                  </a:cubicBezTo>
                  <a:lnTo>
                    <a:pt x="1513707" y="1718469"/>
                  </a:lnTo>
                  <a:cubicBezTo>
                    <a:pt x="1513707" y="1720382"/>
                    <a:pt x="1513707" y="1722296"/>
                    <a:pt x="1511794" y="1722296"/>
                  </a:cubicBezTo>
                  <a:cubicBezTo>
                    <a:pt x="1511794" y="1722296"/>
                    <a:pt x="1509880" y="1722296"/>
                    <a:pt x="1509880" y="1722296"/>
                  </a:cubicBezTo>
                  <a:close/>
                  <a:moveTo>
                    <a:pt x="11482" y="641077"/>
                  </a:moveTo>
                  <a:lnTo>
                    <a:pt x="1504139" y="1706987"/>
                  </a:lnTo>
                  <a:lnTo>
                    <a:pt x="1284067" y="7655"/>
                  </a:lnTo>
                  <a:lnTo>
                    <a:pt x="11482" y="64107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C6FC9A7-3D40-FBA7-E44E-64A3D7B716E9}"/>
                </a:ext>
              </a:extLst>
            </p:cNvPr>
            <p:cNvSpPr/>
            <p:nvPr/>
          </p:nvSpPr>
          <p:spPr>
            <a:xfrm>
              <a:off x="7243639" y="4424896"/>
              <a:ext cx="839619" cy="855407"/>
            </a:xfrm>
            <a:custGeom>
              <a:avLst/>
              <a:gdLst>
                <a:gd name="connsiteX0" fmla="*/ 5263 w 839619"/>
                <a:gd name="connsiteY0" fmla="*/ 855407 h 855407"/>
                <a:gd name="connsiteX1" fmla="*/ 1435 w 839619"/>
                <a:gd name="connsiteY1" fmla="*/ 853494 h 855407"/>
                <a:gd name="connsiteX2" fmla="*/ 1435 w 839619"/>
                <a:gd name="connsiteY2" fmla="*/ 847753 h 855407"/>
                <a:gd name="connsiteX3" fmla="*/ 786037 w 839619"/>
                <a:gd name="connsiteY3" fmla="*/ 1914 h 855407"/>
                <a:gd name="connsiteX4" fmla="*/ 789864 w 839619"/>
                <a:gd name="connsiteY4" fmla="*/ 0 h 855407"/>
                <a:gd name="connsiteX5" fmla="*/ 793691 w 839619"/>
                <a:gd name="connsiteY5" fmla="*/ 3828 h 855407"/>
                <a:gd name="connsiteX6" fmla="*/ 839620 w 839619"/>
                <a:gd name="connsiteY6" fmla="*/ 225813 h 855407"/>
                <a:gd name="connsiteX7" fmla="*/ 837706 w 839619"/>
                <a:gd name="connsiteY7" fmla="*/ 229639 h 855407"/>
                <a:gd name="connsiteX8" fmla="*/ 9090 w 839619"/>
                <a:gd name="connsiteY8" fmla="*/ 853494 h 855407"/>
                <a:gd name="connsiteX9" fmla="*/ 5263 w 839619"/>
                <a:gd name="connsiteY9" fmla="*/ 855407 h 855407"/>
                <a:gd name="connsiteX10" fmla="*/ 787950 w 839619"/>
                <a:gd name="connsiteY10" fmla="*/ 13396 h 855407"/>
                <a:gd name="connsiteX11" fmla="*/ 43536 w 839619"/>
                <a:gd name="connsiteY11" fmla="*/ 817134 h 855407"/>
                <a:gd name="connsiteX12" fmla="*/ 831965 w 839619"/>
                <a:gd name="connsiteY12" fmla="*/ 225813 h 855407"/>
                <a:gd name="connsiteX13" fmla="*/ 787950 w 839619"/>
                <a:gd name="connsiteY13" fmla="*/ 13396 h 85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39619" h="855407">
                  <a:moveTo>
                    <a:pt x="5263" y="855407"/>
                  </a:moveTo>
                  <a:cubicBezTo>
                    <a:pt x="3349" y="855407"/>
                    <a:pt x="3349" y="855407"/>
                    <a:pt x="1435" y="853494"/>
                  </a:cubicBezTo>
                  <a:cubicBezTo>
                    <a:pt x="-478" y="851580"/>
                    <a:pt x="-478" y="849666"/>
                    <a:pt x="1435" y="847753"/>
                  </a:cubicBezTo>
                  <a:lnTo>
                    <a:pt x="786037" y="1914"/>
                  </a:lnTo>
                  <a:cubicBezTo>
                    <a:pt x="787950" y="0"/>
                    <a:pt x="787950" y="0"/>
                    <a:pt x="789864" y="0"/>
                  </a:cubicBezTo>
                  <a:cubicBezTo>
                    <a:pt x="791778" y="0"/>
                    <a:pt x="791778" y="1914"/>
                    <a:pt x="793691" y="3828"/>
                  </a:cubicBezTo>
                  <a:lnTo>
                    <a:pt x="839620" y="225813"/>
                  </a:lnTo>
                  <a:cubicBezTo>
                    <a:pt x="839620" y="227726"/>
                    <a:pt x="839620" y="229639"/>
                    <a:pt x="837706" y="229639"/>
                  </a:cubicBezTo>
                  <a:lnTo>
                    <a:pt x="9090" y="853494"/>
                  </a:lnTo>
                  <a:cubicBezTo>
                    <a:pt x="7176" y="855407"/>
                    <a:pt x="7176" y="855407"/>
                    <a:pt x="5263" y="855407"/>
                  </a:cubicBezTo>
                  <a:close/>
                  <a:moveTo>
                    <a:pt x="787950" y="13396"/>
                  </a:moveTo>
                  <a:lnTo>
                    <a:pt x="43536" y="817134"/>
                  </a:lnTo>
                  <a:lnTo>
                    <a:pt x="831965" y="225813"/>
                  </a:lnTo>
                  <a:lnTo>
                    <a:pt x="787950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B9C931B-D72D-5828-E140-6AFC06F1D324}"/>
                </a:ext>
              </a:extLst>
            </p:cNvPr>
            <p:cNvSpPr/>
            <p:nvPr/>
          </p:nvSpPr>
          <p:spPr>
            <a:xfrm>
              <a:off x="7245074" y="4647359"/>
              <a:ext cx="1364441" cy="632943"/>
            </a:xfrm>
            <a:custGeom>
              <a:avLst/>
              <a:gdLst>
                <a:gd name="connsiteX0" fmla="*/ 3827 w 1364441"/>
                <a:gd name="connsiteY0" fmla="*/ 632944 h 632943"/>
                <a:gd name="connsiteX1" fmla="*/ 0 w 1364441"/>
                <a:gd name="connsiteY1" fmla="*/ 631030 h 632943"/>
                <a:gd name="connsiteX2" fmla="*/ 1913 w 1364441"/>
                <a:gd name="connsiteY2" fmla="*/ 625289 h 632943"/>
                <a:gd name="connsiteX3" fmla="*/ 832443 w 1364441"/>
                <a:gd name="connsiteY3" fmla="*/ 1435 h 632943"/>
                <a:gd name="connsiteX4" fmla="*/ 838184 w 1364441"/>
                <a:gd name="connsiteY4" fmla="*/ 1435 h 632943"/>
                <a:gd name="connsiteX5" fmla="*/ 1362528 w 1364441"/>
                <a:gd name="connsiteY5" fmla="*/ 395650 h 632943"/>
                <a:gd name="connsiteX6" fmla="*/ 1364441 w 1364441"/>
                <a:gd name="connsiteY6" fmla="*/ 399477 h 632943"/>
                <a:gd name="connsiteX7" fmla="*/ 1360614 w 1364441"/>
                <a:gd name="connsiteY7" fmla="*/ 403304 h 632943"/>
                <a:gd name="connsiteX8" fmla="*/ 3827 w 1364441"/>
                <a:gd name="connsiteY8" fmla="*/ 632944 h 632943"/>
                <a:gd name="connsiteX9" fmla="*/ 3827 w 1364441"/>
                <a:gd name="connsiteY9" fmla="*/ 632944 h 632943"/>
                <a:gd name="connsiteX10" fmla="*/ 834357 w 1364441"/>
                <a:gd name="connsiteY10" fmla="*/ 11004 h 632943"/>
                <a:gd name="connsiteX11" fmla="*/ 21050 w 1364441"/>
                <a:gd name="connsiteY11" fmla="*/ 621462 h 632943"/>
                <a:gd name="connsiteX12" fmla="*/ 1345305 w 1364441"/>
                <a:gd name="connsiteY12" fmla="*/ 397563 h 632943"/>
                <a:gd name="connsiteX13" fmla="*/ 834357 w 1364441"/>
                <a:gd name="connsiteY13" fmla="*/ 11004 h 632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64441" h="632943">
                  <a:moveTo>
                    <a:pt x="3827" y="632944"/>
                  </a:moveTo>
                  <a:cubicBezTo>
                    <a:pt x="1913" y="632944"/>
                    <a:pt x="0" y="631030"/>
                    <a:pt x="0" y="631030"/>
                  </a:cubicBezTo>
                  <a:cubicBezTo>
                    <a:pt x="0" y="629116"/>
                    <a:pt x="0" y="627203"/>
                    <a:pt x="1913" y="625289"/>
                  </a:cubicBezTo>
                  <a:lnTo>
                    <a:pt x="832443" y="1435"/>
                  </a:lnTo>
                  <a:cubicBezTo>
                    <a:pt x="834357" y="-478"/>
                    <a:pt x="836270" y="-478"/>
                    <a:pt x="838184" y="1435"/>
                  </a:cubicBezTo>
                  <a:lnTo>
                    <a:pt x="1362528" y="395650"/>
                  </a:lnTo>
                  <a:cubicBezTo>
                    <a:pt x="1364441" y="397563"/>
                    <a:pt x="1364441" y="399477"/>
                    <a:pt x="1364441" y="399477"/>
                  </a:cubicBezTo>
                  <a:cubicBezTo>
                    <a:pt x="1364441" y="399477"/>
                    <a:pt x="1362528" y="403304"/>
                    <a:pt x="1360614" y="403304"/>
                  </a:cubicBezTo>
                  <a:lnTo>
                    <a:pt x="3827" y="632944"/>
                  </a:lnTo>
                  <a:cubicBezTo>
                    <a:pt x="5741" y="632944"/>
                    <a:pt x="5741" y="632944"/>
                    <a:pt x="3827" y="632944"/>
                  </a:cubicBezTo>
                  <a:close/>
                  <a:moveTo>
                    <a:pt x="834357" y="11004"/>
                  </a:moveTo>
                  <a:lnTo>
                    <a:pt x="21050" y="621462"/>
                  </a:lnTo>
                  <a:lnTo>
                    <a:pt x="1345305" y="397563"/>
                  </a:lnTo>
                  <a:lnTo>
                    <a:pt x="834357" y="1100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28ACEA8-2E63-496A-5CC9-FEF12B42E99E}"/>
                </a:ext>
              </a:extLst>
            </p:cNvPr>
            <p:cNvSpPr/>
            <p:nvPr/>
          </p:nvSpPr>
          <p:spPr>
            <a:xfrm>
              <a:off x="7243160" y="5041095"/>
              <a:ext cx="1362527" cy="1425678"/>
            </a:xfrm>
            <a:custGeom>
              <a:avLst/>
              <a:gdLst>
                <a:gd name="connsiteX0" fmla="*/ 1282154 w 1362527"/>
                <a:gd name="connsiteY0" fmla="*/ 1425678 h 1425678"/>
                <a:gd name="connsiteX1" fmla="*/ 1278327 w 1362527"/>
                <a:gd name="connsiteY1" fmla="*/ 1423765 h 1425678"/>
                <a:gd name="connsiteX2" fmla="*/ 1914 w 1362527"/>
                <a:gd name="connsiteY2" fmla="*/ 237294 h 1425678"/>
                <a:gd name="connsiteX3" fmla="*/ 0 w 1362527"/>
                <a:gd name="connsiteY3" fmla="*/ 233466 h 1425678"/>
                <a:gd name="connsiteX4" fmla="*/ 3827 w 1362527"/>
                <a:gd name="connsiteY4" fmla="*/ 229639 h 1425678"/>
                <a:gd name="connsiteX5" fmla="*/ 1356787 w 1362527"/>
                <a:gd name="connsiteY5" fmla="*/ 0 h 1425678"/>
                <a:gd name="connsiteX6" fmla="*/ 1360614 w 1362527"/>
                <a:gd name="connsiteY6" fmla="*/ 1914 h 1425678"/>
                <a:gd name="connsiteX7" fmla="*/ 1362528 w 1362527"/>
                <a:gd name="connsiteY7" fmla="*/ 5741 h 1425678"/>
                <a:gd name="connsiteX8" fmla="*/ 1284068 w 1362527"/>
                <a:gd name="connsiteY8" fmla="*/ 1419937 h 1425678"/>
                <a:gd name="connsiteX9" fmla="*/ 1282154 w 1362527"/>
                <a:gd name="connsiteY9" fmla="*/ 1425678 h 1425678"/>
                <a:gd name="connsiteX10" fmla="*/ 1282154 w 1362527"/>
                <a:gd name="connsiteY10" fmla="*/ 1425678 h 1425678"/>
                <a:gd name="connsiteX11" fmla="*/ 17223 w 1362527"/>
                <a:gd name="connsiteY11" fmla="*/ 237294 h 1425678"/>
                <a:gd name="connsiteX12" fmla="*/ 1278327 w 1362527"/>
                <a:gd name="connsiteY12" fmla="*/ 1410369 h 1425678"/>
                <a:gd name="connsiteX13" fmla="*/ 1354873 w 1362527"/>
                <a:gd name="connsiteY13" fmla="*/ 9568 h 1425678"/>
                <a:gd name="connsiteX14" fmla="*/ 17223 w 1362527"/>
                <a:gd name="connsiteY14" fmla="*/ 237294 h 142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62527" h="1425678">
                  <a:moveTo>
                    <a:pt x="1282154" y="1425678"/>
                  </a:moveTo>
                  <a:cubicBezTo>
                    <a:pt x="1280240" y="1425678"/>
                    <a:pt x="1280240" y="1425678"/>
                    <a:pt x="1278327" y="1423765"/>
                  </a:cubicBezTo>
                  <a:lnTo>
                    <a:pt x="1914" y="237294"/>
                  </a:lnTo>
                  <a:cubicBezTo>
                    <a:pt x="0" y="235380"/>
                    <a:pt x="0" y="233466"/>
                    <a:pt x="0" y="233466"/>
                  </a:cubicBezTo>
                  <a:cubicBezTo>
                    <a:pt x="0" y="231553"/>
                    <a:pt x="1914" y="231553"/>
                    <a:pt x="3827" y="229639"/>
                  </a:cubicBezTo>
                  <a:lnTo>
                    <a:pt x="1356787" y="0"/>
                  </a:lnTo>
                  <a:cubicBezTo>
                    <a:pt x="1358700" y="0"/>
                    <a:pt x="1358700" y="0"/>
                    <a:pt x="1360614" y="1914"/>
                  </a:cubicBezTo>
                  <a:cubicBezTo>
                    <a:pt x="1362528" y="1914"/>
                    <a:pt x="1362528" y="3827"/>
                    <a:pt x="1362528" y="5741"/>
                  </a:cubicBezTo>
                  <a:lnTo>
                    <a:pt x="1284068" y="1419937"/>
                  </a:lnTo>
                  <a:cubicBezTo>
                    <a:pt x="1285981" y="1421851"/>
                    <a:pt x="1285981" y="1423765"/>
                    <a:pt x="1282154" y="1425678"/>
                  </a:cubicBezTo>
                  <a:cubicBezTo>
                    <a:pt x="1284068" y="1425678"/>
                    <a:pt x="1282154" y="1425678"/>
                    <a:pt x="1282154" y="1425678"/>
                  </a:cubicBezTo>
                  <a:close/>
                  <a:moveTo>
                    <a:pt x="17223" y="237294"/>
                  </a:moveTo>
                  <a:lnTo>
                    <a:pt x="1278327" y="1410369"/>
                  </a:lnTo>
                  <a:lnTo>
                    <a:pt x="1354873" y="9568"/>
                  </a:lnTo>
                  <a:lnTo>
                    <a:pt x="17223" y="23729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6F7ACA4-13B3-2127-FDD1-9B43DD9A6D3C}"/>
                </a:ext>
              </a:extLst>
            </p:cNvPr>
            <p:cNvSpPr/>
            <p:nvPr/>
          </p:nvSpPr>
          <p:spPr>
            <a:xfrm>
              <a:off x="11066658" y="3144656"/>
              <a:ext cx="1569203" cy="1917489"/>
            </a:xfrm>
            <a:custGeom>
              <a:avLst/>
              <a:gdLst>
                <a:gd name="connsiteX0" fmla="*/ 1565376 w 1569203"/>
                <a:gd name="connsiteY0" fmla="*/ 926212 h 1917489"/>
                <a:gd name="connsiteX1" fmla="*/ 13396 w 1569203"/>
                <a:gd name="connsiteY1" fmla="*/ 1904094 h 1917489"/>
                <a:gd name="connsiteX2" fmla="*/ 514775 w 1569203"/>
                <a:gd name="connsiteY2" fmla="*/ 9568 h 1917489"/>
                <a:gd name="connsiteX3" fmla="*/ 1569203 w 1569203"/>
                <a:gd name="connsiteY3" fmla="*/ 455452 h 1917489"/>
                <a:gd name="connsiteX4" fmla="*/ 1569203 w 1569203"/>
                <a:gd name="connsiteY4" fmla="*/ 445883 h 1917489"/>
                <a:gd name="connsiteX5" fmla="*/ 512861 w 1569203"/>
                <a:gd name="connsiteY5" fmla="*/ 0 h 1917489"/>
                <a:gd name="connsiteX6" fmla="*/ 509034 w 1569203"/>
                <a:gd name="connsiteY6" fmla="*/ 0 h 1917489"/>
                <a:gd name="connsiteX7" fmla="*/ 507121 w 1569203"/>
                <a:gd name="connsiteY7" fmla="*/ 3827 h 1917489"/>
                <a:gd name="connsiteX8" fmla="*/ 0 w 1569203"/>
                <a:gd name="connsiteY8" fmla="*/ 1913662 h 1917489"/>
                <a:gd name="connsiteX9" fmla="*/ 1914 w 1569203"/>
                <a:gd name="connsiteY9" fmla="*/ 1917490 h 1917489"/>
                <a:gd name="connsiteX10" fmla="*/ 3828 w 1569203"/>
                <a:gd name="connsiteY10" fmla="*/ 1917490 h 1917489"/>
                <a:gd name="connsiteX11" fmla="*/ 5741 w 1569203"/>
                <a:gd name="connsiteY11" fmla="*/ 1917490 h 1917489"/>
                <a:gd name="connsiteX12" fmla="*/ 1563462 w 1569203"/>
                <a:gd name="connsiteY12" fmla="*/ 935781 h 1917489"/>
                <a:gd name="connsiteX13" fmla="*/ 1565376 w 1569203"/>
                <a:gd name="connsiteY13" fmla="*/ 926212 h 1917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69203" h="1917489">
                  <a:moveTo>
                    <a:pt x="1565376" y="926212"/>
                  </a:moveTo>
                  <a:lnTo>
                    <a:pt x="13396" y="1904094"/>
                  </a:lnTo>
                  <a:lnTo>
                    <a:pt x="514775" y="9568"/>
                  </a:lnTo>
                  <a:lnTo>
                    <a:pt x="1569203" y="455452"/>
                  </a:lnTo>
                  <a:lnTo>
                    <a:pt x="1569203" y="445883"/>
                  </a:lnTo>
                  <a:lnTo>
                    <a:pt x="512861" y="0"/>
                  </a:lnTo>
                  <a:cubicBezTo>
                    <a:pt x="510948" y="0"/>
                    <a:pt x="510948" y="0"/>
                    <a:pt x="509034" y="0"/>
                  </a:cubicBezTo>
                  <a:cubicBezTo>
                    <a:pt x="507121" y="0"/>
                    <a:pt x="507121" y="1914"/>
                    <a:pt x="507121" y="3827"/>
                  </a:cubicBezTo>
                  <a:lnTo>
                    <a:pt x="0" y="1913662"/>
                  </a:lnTo>
                  <a:cubicBezTo>
                    <a:pt x="0" y="1915576"/>
                    <a:pt x="0" y="1917490"/>
                    <a:pt x="1914" y="1917490"/>
                  </a:cubicBezTo>
                  <a:cubicBezTo>
                    <a:pt x="1914" y="1917490"/>
                    <a:pt x="3828" y="1917490"/>
                    <a:pt x="3828" y="1917490"/>
                  </a:cubicBezTo>
                  <a:cubicBezTo>
                    <a:pt x="3828" y="1917490"/>
                    <a:pt x="5741" y="1917490"/>
                    <a:pt x="5741" y="1917490"/>
                  </a:cubicBezTo>
                  <a:lnTo>
                    <a:pt x="1563462" y="935781"/>
                  </a:lnTo>
                  <a:lnTo>
                    <a:pt x="1565376" y="92621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C0795D6-ECB1-7ABA-B614-A994EC21FE15}"/>
                </a:ext>
              </a:extLst>
            </p:cNvPr>
            <p:cNvSpPr/>
            <p:nvPr/>
          </p:nvSpPr>
          <p:spPr>
            <a:xfrm>
              <a:off x="11066658" y="4070868"/>
              <a:ext cx="1565375" cy="993190"/>
            </a:xfrm>
            <a:custGeom>
              <a:avLst/>
              <a:gdLst>
                <a:gd name="connsiteX0" fmla="*/ 1561549 w 1565375"/>
                <a:gd name="connsiteY0" fmla="*/ 817134 h 993190"/>
                <a:gd name="connsiteX1" fmla="*/ 22964 w 1565375"/>
                <a:gd name="connsiteY1" fmla="*/ 981709 h 993190"/>
                <a:gd name="connsiteX2" fmla="*/ 1565376 w 1565375"/>
                <a:gd name="connsiteY2" fmla="*/ 11482 h 993190"/>
                <a:gd name="connsiteX3" fmla="*/ 1565376 w 1565375"/>
                <a:gd name="connsiteY3" fmla="*/ 0 h 993190"/>
                <a:gd name="connsiteX4" fmla="*/ 1914 w 1565375"/>
                <a:gd name="connsiteY4" fmla="*/ 983622 h 993190"/>
                <a:gd name="connsiteX5" fmla="*/ 0 w 1565375"/>
                <a:gd name="connsiteY5" fmla="*/ 989364 h 993190"/>
                <a:gd name="connsiteX6" fmla="*/ 3828 w 1565375"/>
                <a:gd name="connsiteY6" fmla="*/ 993191 h 993190"/>
                <a:gd name="connsiteX7" fmla="*/ 3828 w 1565375"/>
                <a:gd name="connsiteY7" fmla="*/ 993191 h 993190"/>
                <a:gd name="connsiteX8" fmla="*/ 1559635 w 1565375"/>
                <a:gd name="connsiteY8" fmla="*/ 826702 h 993190"/>
                <a:gd name="connsiteX9" fmla="*/ 1561549 w 1565375"/>
                <a:gd name="connsiteY9" fmla="*/ 817134 h 993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5375" h="993190">
                  <a:moveTo>
                    <a:pt x="1561549" y="817134"/>
                  </a:moveTo>
                  <a:lnTo>
                    <a:pt x="22964" y="981709"/>
                  </a:lnTo>
                  <a:lnTo>
                    <a:pt x="1565376" y="11482"/>
                  </a:lnTo>
                  <a:lnTo>
                    <a:pt x="1565376" y="0"/>
                  </a:lnTo>
                  <a:lnTo>
                    <a:pt x="1914" y="983622"/>
                  </a:lnTo>
                  <a:cubicBezTo>
                    <a:pt x="0" y="985536"/>
                    <a:pt x="0" y="987450"/>
                    <a:pt x="0" y="989364"/>
                  </a:cubicBezTo>
                  <a:cubicBezTo>
                    <a:pt x="0" y="991277"/>
                    <a:pt x="1914" y="993191"/>
                    <a:pt x="3828" y="993191"/>
                  </a:cubicBezTo>
                  <a:cubicBezTo>
                    <a:pt x="3828" y="993191"/>
                    <a:pt x="3828" y="993191"/>
                    <a:pt x="3828" y="993191"/>
                  </a:cubicBezTo>
                  <a:lnTo>
                    <a:pt x="1559635" y="826702"/>
                  </a:lnTo>
                  <a:lnTo>
                    <a:pt x="1561549" y="81713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A3D9DA6-0EA0-EA90-A302-AA93AA3F0539}"/>
                </a:ext>
              </a:extLst>
            </p:cNvPr>
            <p:cNvSpPr/>
            <p:nvPr/>
          </p:nvSpPr>
          <p:spPr>
            <a:xfrm>
              <a:off x="11575692" y="3142742"/>
              <a:ext cx="1062082" cy="457365"/>
            </a:xfrm>
            <a:custGeom>
              <a:avLst/>
              <a:gdLst>
                <a:gd name="connsiteX0" fmla="*/ 1060169 w 1062082"/>
                <a:gd name="connsiteY0" fmla="*/ 445883 h 457365"/>
                <a:gd name="connsiteX1" fmla="*/ 28705 w 1062082"/>
                <a:gd name="connsiteY1" fmla="*/ 11482 h 457365"/>
                <a:gd name="connsiteX2" fmla="*/ 1062083 w 1062082"/>
                <a:gd name="connsiteY2" fmla="*/ 72719 h 457365"/>
                <a:gd name="connsiteX3" fmla="*/ 1062083 w 1062082"/>
                <a:gd name="connsiteY3" fmla="*/ 63151 h 457365"/>
                <a:gd name="connsiteX4" fmla="*/ 3827 w 1062082"/>
                <a:gd name="connsiteY4" fmla="*/ 0 h 457365"/>
                <a:gd name="connsiteX5" fmla="*/ 0 w 1062082"/>
                <a:gd name="connsiteY5" fmla="*/ 3828 h 457365"/>
                <a:gd name="connsiteX6" fmla="*/ 1914 w 1062082"/>
                <a:gd name="connsiteY6" fmla="*/ 9568 h 457365"/>
                <a:gd name="connsiteX7" fmla="*/ 1060169 w 1062082"/>
                <a:gd name="connsiteY7" fmla="*/ 457365 h 457365"/>
                <a:gd name="connsiteX8" fmla="*/ 1060169 w 1062082"/>
                <a:gd name="connsiteY8" fmla="*/ 445883 h 457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2082" h="457365">
                  <a:moveTo>
                    <a:pt x="1060169" y="445883"/>
                  </a:moveTo>
                  <a:lnTo>
                    <a:pt x="28705" y="11482"/>
                  </a:lnTo>
                  <a:lnTo>
                    <a:pt x="1062083" y="72719"/>
                  </a:lnTo>
                  <a:lnTo>
                    <a:pt x="1062083" y="63151"/>
                  </a:lnTo>
                  <a:lnTo>
                    <a:pt x="3827" y="0"/>
                  </a:lnTo>
                  <a:cubicBezTo>
                    <a:pt x="1914" y="0"/>
                    <a:pt x="0" y="1914"/>
                    <a:pt x="0" y="3828"/>
                  </a:cubicBezTo>
                  <a:cubicBezTo>
                    <a:pt x="0" y="5741"/>
                    <a:pt x="0" y="7655"/>
                    <a:pt x="1914" y="9568"/>
                  </a:cubicBezTo>
                  <a:lnTo>
                    <a:pt x="1060169" y="457365"/>
                  </a:lnTo>
                  <a:lnTo>
                    <a:pt x="1060169" y="44588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A78BDBD-9CC0-A014-4F7B-68E51C7141E4}"/>
                </a:ext>
              </a:extLst>
            </p:cNvPr>
            <p:cNvSpPr/>
            <p:nvPr/>
          </p:nvSpPr>
          <p:spPr>
            <a:xfrm>
              <a:off x="5437141" y="5745323"/>
              <a:ext cx="1564897" cy="639163"/>
            </a:xfrm>
            <a:custGeom>
              <a:avLst/>
              <a:gdLst>
                <a:gd name="connsiteX0" fmla="*/ 5262 w 1564897"/>
                <a:gd name="connsiteY0" fmla="*/ 639163 h 639163"/>
                <a:gd name="connsiteX1" fmla="*/ 1435 w 1564897"/>
                <a:gd name="connsiteY1" fmla="*/ 637250 h 639163"/>
                <a:gd name="connsiteX2" fmla="*/ 1435 w 1564897"/>
                <a:gd name="connsiteY2" fmla="*/ 631509 h 639163"/>
                <a:gd name="connsiteX3" fmla="*/ 523865 w 1564897"/>
                <a:gd name="connsiteY3" fmla="*/ 5741 h 639163"/>
                <a:gd name="connsiteX4" fmla="*/ 527692 w 1564897"/>
                <a:gd name="connsiteY4" fmla="*/ 3828 h 639163"/>
                <a:gd name="connsiteX5" fmla="*/ 1561070 w 1564897"/>
                <a:gd name="connsiteY5" fmla="*/ 0 h 639163"/>
                <a:gd name="connsiteX6" fmla="*/ 1561070 w 1564897"/>
                <a:gd name="connsiteY6" fmla="*/ 0 h 639163"/>
                <a:gd name="connsiteX7" fmla="*/ 1564898 w 1564897"/>
                <a:gd name="connsiteY7" fmla="*/ 3828 h 639163"/>
                <a:gd name="connsiteX8" fmla="*/ 1562984 w 1564897"/>
                <a:gd name="connsiteY8" fmla="*/ 9568 h 639163"/>
                <a:gd name="connsiteX9" fmla="*/ 5262 w 1564897"/>
                <a:gd name="connsiteY9" fmla="*/ 639163 h 639163"/>
                <a:gd name="connsiteX10" fmla="*/ 5262 w 1564897"/>
                <a:gd name="connsiteY10" fmla="*/ 639163 h 639163"/>
                <a:gd name="connsiteX11" fmla="*/ 531520 w 1564897"/>
                <a:gd name="connsiteY11" fmla="*/ 13396 h 639163"/>
                <a:gd name="connsiteX12" fmla="*/ 20572 w 1564897"/>
                <a:gd name="connsiteY12" fmla="*/ 623854 h 639163"/>
                <a:gd name="connsiteX13" fmla="*/ 1538106 w 1564897"/>
                <a:gd name="connsiteY13" fmla="*/ 11482 h 639163"/>
                <a:gd name="connsiteX14" fmla="*/ 531520 w 1564897"/>
                <a:gd name="connsiteY14" fmla="*/ 13396 h 63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64897" h="639163">
                  <a:moveTo>
                    <a:pt x="5262" y="639163"/>
                  </a:moveTo>
                  <a:cubicBezTo>
                    <a:pt x="3349" y="639163"/>
                    <a:pt x="3349" y="639163"/>
                    <a:pt x="1435" y="637250"/>
                  </a:cubicBezTo>
                  <a:cubicBezTo>
                    <a:pt x="-478" y="635336"/>
                    <a:pt x="-478" y="633422"/>
                    <a:pt x="1435" y="631509"/>
                  </a:cubicBezTo>
                  <a:lnTo>
                    <a:pt x="523865" y="5741"/>
                  </a:lnTo>
                  <a:cubicBezTo>
                    <a:pt x="523865" y="3828"/>
                    <a:pt x="525779" y="3828"/>
                    <a:pt x="527692" y="3828"/>
                  </a:cubicBezTo>
                  <a:lnTo>
                    <a:pt x="1561070" y="0"/>
                  </a:lnTo>
                  <a:cubicBezTo>
                    <a:pt x="1561070" y="0"/>
                    <a:pt x="1561070" y="0"/>
                    <a:pt x="1561070" y="0"/>
                  </a:cubicBezTo>
                  <a:cubicBezTo>
                    <a:pt x="1562984" y="0"/>
                    <a:pt x="1564898" y="1914"/>
                    <a:pt x="1564898" y="3828"/>
                  </a:cubicBezTo>
                  <a:cubicBezTo>
                    <a:pt x="1564898" y="5741"/>
                    <a:pt x="1564898" y="7655"/>
                    <a:pt x="1562984" y="9568"/>
                  </a:cubicBezTo>
                  <a:lnTo>
                    <a:pt x="5262" y="639163"/>
                  </a:lnTo>
                  <a:cubicBezTo>
                    <a:pt x="7176" y="639163"/>
                    <a:pt x="7176" y="639163"/>
                    <a:pt x="5262" y="639163"/>
                  </a:cubicBezTo>
                  <a:close/>
                  <a:moveTo>
                    <a:pt x="531520" y="13396"/>
                  </a:moveTo>
                  <a:lnTo>
                    <a:pt x="20572" y="623854"/>
                  </a:lnTo>
                  <a:lnTo>
                    <a:pt x="1538106" y="11482"/>
                  </a:lnTo>
                  <a:lnTo>
                    <a:pt x="531520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5C323A8-35E5-2DE9-E7C2-75D7B9968E67}"/>
                </a:ext>
              </a:extLst>
            </p:cNvPr>
            <p:cNvSpPr/>
            <p:nvPr/>
          </p:nvSpPr>
          <p:spPr>
            <a:xfrm>
              <a:off x="5438577" y="5747237"/>
              <a:ext cx="1563462" cy="1657231"/>
            </a:xfrm>
            <a:custGeom>
              <a:avLst/>
              <a:gdLst>
                <a:gd name="connsiteX0" fmla="*/ 1263017 w 1563462"/>
                <a:gd name="connsiteY0" fmla="*/ 1657232 h 1657231"/>
                <a:gd name="connsiteX1" fmla="*/ 1261104 w 1563462"/>
                <a:gd name="connsiteY1" fmla="*/ 1655318 h 1657231"/>
                <a:gd name="connsiteX2" fmla="*/ 1914 w 1563462"/>
                <a:gd name="connsiteY2" fmla="*/ 635336 h 1657231"/>
                <a:gd name="connsiteX3" fmla="*/ 0 w 1563462"/>
                <a:gd name="connsiteY3" fmla="*/ 631509 h 1657231"/>
                <a:gd name="connsiteX4" fmla="*/ 1914 w 1563462"/>
                <a:gd name="connsiteY4" fmla="*/ 627681 h 1657231"/>
                <a:gd name="connsiteX5" fmla="*/ 1557721 w 1563462"/>
                <a:gd name="connsiteY5" fmla="*/ 0 h 1657231"/>
                <a:gd name="connsiteX6" fmla="*/ 1561549 w 1563462"/>
                <a:gd name="connsiteY6" fmla="*/ 0 h 1657231"/>
                <a:gd name="connsiteX7" fmla="*/ 1563462 w 1563462"/>
                <a:gd name="connsiteY7" fmla="*/ 3828 h 1657231"/>
                <a:gd name="connsiteX8" fmla="*/ 1264931 w 1563462"/>
                <a:gd name="connsiteY8" fmla="*/ 1653404 h 1657231"/>
                <a:gd name="connsiteX9" fmla="*/ 1263017 w 1563462"/>
                <a:gd name="connsiteY9" fmla="*/ 1657232 h 1657231"/>
                <a:gd name="connsiteX10" fmla="*/ 1263017 w 1563462"/>
                <a:gd name="connsiteY10" fmla="*/ 1657232 h 1657231"/>
                <a:gd name="connsiteX11" fmla="*/ 13396 w 1563462"/>
                <a:gd name="connsiteY11" fmla="*/ 633422 h 1657231"/>
                <a:gd name="connsiteX12" fmla="*/ 1261104 w 1563462"/>
                <a:gd name="connsiteY12" fmla="*/ 1645750 h 1657231"/>
                <a:gd name="connsiteX13" fmla="*/ 1555807 w 1563462"/>
                <a:gd name="connsiteY13" fmla="*/ 11482 h 1657231"/>
                <a:gd name="connsiteX14" fmla="*/ 13396 w 1563462"/>
                <a:gd name="connsiteY14" fmla="*/ 633422 h 1657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63462" h="1657231">
                  <a:moveTo>
                    <a:pt x="1263017" y="1657232"/>
                  </a:moveTo>
                  <a:cubicBezTo>
                    <a:pt x="1261104" y="1657232"/>
                    <a:pt x="1261104" y="1657232"/>
                    <a:pt x="1261104" y="1655318"/>
                  </a:cubicBezTo>
                  <a:lnTo>
                    <a:pt x="1914" y="635336"/>
                  </a:lnTo>
                  <a:cubicBezTo>
                    <a:pt x="0" y="633422"/>
                    <a:pt x="0" y="633422"/>
                    <a:pt x="0" y="631509"/>
                  </a:cubicBezTo>
                  <a:cubicBezTo>
                    <a:pt x="0" y="629595"/>
                    <a:pt x="1914" y="627681"/>
                    <a:pt x="1914" y="627681"/>
                  </a:cubicBezTo>
                  <a:lnTo>
                    <a:pt x="1557721" y="0"/>
                  </a:lnTo>
                  <a:cubicBezTo>
                    <a:pt x="1559635" y="0"/>
                    <a:pt x="1561549" y="0"/>
                    <a:pt x="1561549" y="0"/>
                  </a:cubicBezTo>
                  <a:cubicBezTo>
                    <a:pt x="1563462" y="1914"/>
                    <a:pt x="1563462" y="1914"/>
                    <a:pt x="1563462" y="3828"/>
                  </a:cubicBezTo>
                  <a:lnTo>
                    <a:pt x="1264931" y="1653404"/>
                  </a:lnTo>
                  <a:cubicBezTo>
                    <a:pt x="1266845" y="1655318"/>
                    <a:pt x="1266845" y="1657232"/>
                    <a:pt x="1263017" y="1657232"/>
                  </a:cubicBezTo>
                  <a:cubicBezTo>
                    <a:pt x="1263017" y="1657232"/>
                    <a:pt x="1263017" y="1657232"/>
                    <a:pt x="1263017" y="1657232"/>
                  </a:cubicBezTo>
                  <a:close/>
                  <a:moveTo>
                    <a:pt x="13396" y="633422"/>
                  </a:moveTo>
                  <a:lnTo>
                    <a:pt x="1261104" y="1645750"/>
                  </a:lnTo>
                  <a:lnTo>
                    <a:pt x="1555807" y="11482"/>
                  </a:lnTo>
                  <a:lnTo>
                    <a:pt x="13396" y="63342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7990021-0ED5-A23A-5D76-170EF4E2E620}"/>
                </a:ext>
              </a:extLst>
            </p:cNvPr>
            <p:cNvSpPr/>
            <p:nvPr/>
          </p:nvSpPr>
          <p:spPr>
            <a:xfrm>
              <a:off x="5961006" y="5270735"/>
              <a:ext cx="1293157" cy="487983"/>
            </a:xfrm>
            <a:custGeom>
              <a:avLst/>
              <a:gdLst>
                <a:gd name="connsiteX0" fmla="*/ 3827 w 1293157"/>
                <a:gd name="connsiteY0" fmla="*/ 487984 h 487983"/>
                <a:gd name="connsiteX1" fmla="*/ 0 w 1293157"/>
                <a:gd name="connsiteY1" fmla="*/ 484156 h 487983"/>
                <a:gd name="connsiteX2" fmla="*/ 1914 w 1293157"/>
                <a:gd name="connsiteY2" fmla="*/ 478416 h 487983"/>
                <a:gd name="connsiteX3" fmla="*/ 1285981 w 1293157"/>
                <a:gd name="connsiteY3" fmla="*/ 0 h 487983"/>
                <a:gd name="connsiteX4" fmla="*/ 1291722 w 1293157"/>
                <a:gd name="connsiteY4" fmla="*/ 1914 h 487983"/>
                <a:gd name="connsiteX5" fmla="*/ 1291722 w 1293157"/>
                <a:gd name="connsiteY5" fmla="*/ 7655 h 487983"/>
                <a:gd name="connsiteX6" fmla="*/ 1041033 w 1293157"/>
                <a:gd name="connsiteY6" fmla="*/ 482243 h 487983"/>
                <a:gd name="connsiteX7" fmla="*/ 1037205 w 1293157"/>
                <a:gd name="connsiteY7" fmla="*/ 484156 h 487983"/>
                <a:gd name="connsiteX8" fmla="*/ 3827 w 1293157"/>
                <a:gd name="connsiteY8" fmla="*/ 487984 h 487983"/>
                <a:gd name="connsiteX9" fmla="*/ 3827 w 1293157"/>
                <a:gd name="connsiteY9" fmla="*/ 487984 h 487983"/>
                <a:gd name="connsiteX10" fmla="*/ 1278327 w 1293157"/>
                <a:gd name="connsiteY10" fmla="*/ 13395 h 487983"/>
                <a:gd name="connsiteX11" fmla="*/ 28705 w 1293157"/>
                <a:gd name="connsiteY11" fmla="*/ 478416 h 487983"/>
                <a:gd name="connsiteX12" fmla="*/ 1035292 w 1293157"/>
                <a:gd name="connsiteY12" fmla="*/ 474588 h 487983"/>
                <a:gd name="connsiteX13" fmla="*/ 1278327 w 1293157"/>
                <a:gd name="connsiteY13" fmla="*/ 13395 h 487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93157" h="487983">
                  <a:moveTo>
                    <a:pt x="3827" y="487984"/>
                  </a:moveTo>
                  <a:cubicBezTo>
                    <a:pt x="1914" y="487984"/>
                    <a:pt x="0" y="486070"/>
                    <a:pt x="0" y="484156"/>
                  </a:cubicBezTo>
                  <a:cubicBezTo>
                    <a:pt x="0" y="482243"/>
                    <a:pt x="0" y="480329"/>
                    <a:pt x="1914" y="478416"/>
                  </a:cubicBezTo>
                  <a:lnTo>
                    <a:pt x="1285981" y="0"/>
                  </a:lnTo>
                  <a:cubicBezTo>
                    <a:pt x="1287895" y="0"/>
                    <a:pt x="1289809" y="0"/>
                    <a:pt x="1291722" y="1914"/>
                  </a:cubicBezTo>
                  <a:cubicBezTo>
                    <a:pt x="1293636" y="3827"/>
                    <a:pt x="1293636" y="5741"/>
                    <a:pt x="1291722" y="7655"/>
                  </a:cubicBezTo>
                  <a:lnTo>
                    <a:pt x="1041033" y="482243"/>
                  </a:lnTo>
                  <a:cubicBezTo>
                    <a:pt x="1041033" y="484156"/>
                    <a:pt x="1039119" y="484156"/>
                    <a:pt x="1037205" y="484156"/>
                  </a:cubicBezTo>
                  <a:lnTo>
                    <a:pt x="3827" y="487984"/>
                  </a:lnTo>
                  <a:cubicBezTo>
                    <a:pt x="3827" y="487984"/>
                    <a:pt x="3827" y="487984"/>
                    <a:pt x="3827" y="487984"/>
                  </a:cubicBezTo>
                  <a:close/>
                  <a:moveTo>
                    <a:pt x="1278327" y="13395"/>
                  </a:moveTo>
                  <a:lnTo>
                    <a:pt x="28705" y="478416"/>
                  </a:lnTo>
                  <a:lnTo>
                    <a:pt x="1035292" y="474588"/>
                  </a:lnTo>
                  <a:lnTo>
                    <a:pt x="1278327" y="1339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4C0FADC-21A3-8B65-4EAD-EBB936C5EBF3}"/>
                </a:ext>
              </a:extLst>
            </p:cNvPr>
            <p:cNvSpPr/>
            <p:nvPr/>
          </p:nvSpPr>
          <p:spPr>
            <a:xfrm>
              <a:off x="6697766" y="5747237"/>
              <a:ext cx="1831374" cy="1657231"/>
            </a:xfrm>
            <a:custGeom>
              <a:avLst/>
              <a:gdLst>
                <a:gd name="connsiteX0" fmla="*/ 3827 w 1831374"/>
                <a:gd name="connsiteY0" fmla="*/ 1657232 h 1657231"/>
                <a:gd name="connsiteX1" fmla="*/ 1914 w 1831374"/>
                <a:gd name="connsiteY1" fmla="*/ 1657232 h 1657231"/>
                <a:gd name="connsiteX2" fmla="*/ 0 w 1831374"/>
                <a:gd name="connsiteY2" fmla="*/ 1653404 h 1657231"/>
                <a:gd name="connsiteX3" fmla="*/ 298531 w 1831374"/>
                <a:gd name="connsiteY3" fmla="*/ 3828 h 1657231"/>
                <a:gd name="connsiteX4" fmla="*/ 300445 w 1831374"/>
                <a:gd name="connsiteY4" fmla="*/ 0 h 1657231"/>
                <a:gd name="connsiteX5" fmla="*/ 304273 w 1831374"/>
                <a:gd name="connsiteY5" fmla="*/ 0 h 1657231"/>
                <a:gd name="connsiteX6" fmla="*/ 1829461 w 1831374"/>
                <a:gd name="connsiteY6" fmla="*/ 711883 h 1657231"/>
                <a:gd name="connsiteX7" fmla="*/ 1831375 w 1831374"/>
                <a:gd name="connsiteY7" fmla="*/ 715710 h 1657231"/>
                <a:gd name="connsiteX8" fmla="*/ 1829461 w 1831374"/>
                <a:gd name="connsiteY8" fmla="*/ 719537 h 1657231"/>
                <a:gd name="connsiteX9" fmla="*/ 5741 w 1831374"/>
                <a:gd name="connsiteY9" fmla="*/ 1657232 h 1657231"/>
                <a:gd name="connsiteX10" fmla="*/ 3827 w 1831374"/>
                <a:gd name="connsiteY10" fmla="*/ 1657232 h 1657231"/>
                <a:gd name="connsiteX11" fmla="*/ 304273 w 1831374"/>
                <a:gd name="connsiteY11" fmla="*/ 9568 h 1657231"/>
                <a:gd name="connsiteX12" fmla="*/ 9568 w 1831374"/>
                <a:gd name="connsiteY12" fmla="*/ 1643836 h 1657231"/>
                <a:gd name="connsiteX13" fmla="*/ 1817979 w 1831374"/>
                <a:gd name="connsiteY13" fmla="*/ 713796 h 1657231"/>
                <a:gd name="connsiteX14" fmla="*/ 304273 w 1831374"/>
                <a:gd name="connsiteY14" fmla="*/ 9568 h 1657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31374" h="1657231">
                  <a:moveTo>
                    <a:pt x="3827" y="1657232"/>
                  </a:moveTo>
                  <a:cubicBezTo>
                    <a:pt x="3827" y="1657232"/>
                    <a:pt x="1914" y="1657232"/>
                    <a:pt x="1914" y="1657232"/>
                  </a:cubicBezTo>
                  <a:cubicBezTo>
                    <a:pt x="0" y="1655318"/>
                    <a:pt x="0" y="1655318"/>
                    <a:pt x="0" y="1653404"/>
                  </a:cubicBezTo>
                  <a:lnTo>
                    <a:pt x="298531" y="3828"/>
                  </a:lnTo>
                  <a:cubicBezTo>
                    <a:pt x="298531" y="1914"/>
                    <a:pt x="300445" y="1914"/>
                    <a:pt x="300445" y="0"/>
                  </a:cubicBezTo>
                  <a:cubicBezTo>
                    <a:pt x="302359" y="0"/>
                    <a:pt x="302359" y="0"/>
                    <a:pt x="304273" y="0"/>
                  </a:cubicBezTo>
                  <a:lnTo>
                    <a:pt x="1829461" y="711883"/>
                  </a:lnTo>
                  <a:cubicBezTo>
                    <a:pt x="1831375" y="711883"/>
                    <a:pt x="1831375" y="713796"/>
                    <a:pt x="1831375" y="715710"/>
                  </a:cubicBezTo>
                  <a:cubicBezTo>
                    <a:pt x="1831375" y="717623"/>
                    <a:pt x="1831375" y="719537"/>
                    <a:pt x="1829461" y="719537"/>
                  </a:cubicBezTo>
                  <a:lnTo>
                    <a:pt x="5741" y="1657232"/>
                  </a:lnTo>
                  <a:cubicBezTo>
                    <a:pt x="5741" y="1657232"/>
                    <a:pt x="3827" y="1657232"/>
                    <a:pt x="3827" y="1657232"/>
                  </a:cubicBezTo>
                  <a:close/>
                  <a:moveTo>
                    <a:pt x="304273" y="9568"/>
                  </a:moveTo>
                  <a:lnTo>
                    <a:pt x="9568" y="1643836"/>
                  </a:lnTo>
                  <a:lnTo>
                    <a:pt x="1817979" y="713796"/>
                  </a:lnTo>
                  <a:lnTo>
                    <a:pt x="304273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72AEA0B-7E4B-0720-D52C-F2140BF6542E}"/>
                </a:ext>
              </a:extLst>
            </p:cNvPr>
            <p:cNvSpPr/>
            <p:nvPr/>
          </p:nvSpPr>
          <p:spPr>
            <a:xfrm>
              <a:off x="6996298" y="5272649"/>
              <a:ext cx="1536192" cy="1194125"/>
            </a:xfrm>
            <a:custGeom>
              <a:avLst/>
              <a:gdLst>
                <a:gd name="connsiteX0" fmla="*/ 1529016 w 1536192"/>
                <a:gd name="connsiteY0" fmla="*/ 1194125 h 1194125"/>
                <a:gd name="connsiteX1" fmla="*/ 1529016 w 1536192"/>
                <a:gd name="connsiteY1" fmla="*/ 1194125 h 1194125"/>
                <a:gd name="connsiteX2" fmla="*/ 1913 w 1536192"/>
                <a:gd name="connsiteY2" fmla="*/ 482243 h 1194125"/>
                <a:gd name="connsiteX3" fmla="*/ 0 w 1536192"/>
                <a:gd name="connsiteY3" fmla="*/ 480329 h 1194125"/>
                <a:gd name="connsiteX4" fmla="*/ 0 w 1536192"/>
                <a:gd name="connsiteY4" fmla="*/ 476502 h 1194125"/>
                <a:gd name="connsiteX5" fmla="*/ 250690 w 1536192"/>
                <a:gd name="connsiteY5" fmla="*/ 1913 h 1194125"/>
                <a:gd name="connsiteX6" fmla="*/ 254517 w 1536192"/>
                <a:gd name="connsiteY6" fmla="*/ 0 h 1194125"/>
                <a:gd name="connsiteX7" fmla="*/ 258344 w 1536192"/>
                <a:gd name="connsiteY7" fmla="*/ 1913 h 1194125"/>
                <a:gd name="connsiteX8" fmla="*/ 1534757 w 1536192"/>
                <a:gd name="connsiteY8" fmla="*/ 1188384 h 1194125"/>
                <a:gd name="connsiteX9" fmla="*/ 1534757 w 1536192"/>
                <a:gd name="connsiteY9" fmla="*/ 1194125 h 1194125"/>
                <a:gd name="connsiteX10" fmla="*/ 1529016 w 1536192"/>
                <a:gd name="connsiteY10" fmla="*/ 1194125 h 1194125"/>
                <a:gd name="connsiteX11" fmla="*/ 9568 w 1536192"/>
                <a:gd name="connsiteY11" fmla="*/ 476502 h 1194125"/>
                <a:gd name="connsiteX12" fmla="*/ 1506052 w 1536192"/>
                <a:gd name="connsiteY12" fmla="*/ 1173075 h 1194125"/>
                <a:gd name="connsiteX13" fmla="*/ 256431 w 1536192"/>
                <a:gd name="connsiteY13" fmla="*/ 9568 h 1194125"/>
                <a:gd name="connsiteX14" fmla="*/ 9568 w 1536192"/>
                <a:gd name="connsiteY14" fmla="*/ 476502 h 1194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36192" h="1194125">
                  <a:moveTo>
                    <a:pt x="1529016" y="1194125"/>
                  </a:moveTo>
                  <a:cubicBezTo>
                    <a:pt x="1529016" y="1194125"/>
                    <a:pt x="1527103" y="1194125"/>
                    <a:pt x="1529016" y="1194125"/>
                  </a:cubicBezTo>
                  <a:lnTo>
                    <a:pt x="1913" y="482243"/>
                  </a:lnTo>
                  <a:cubicBezTo>
                    <a:pt x="0" y="482243"/>
                    <a:pt x="0" y="480329"/>
                    <a:pt x="0" y="480329"/>
                  </a:cubicBezTo>
                  <a:cubicBezTo>
                    <a:pt x="0" y="478416"/>
                    <a:pt x="0" y="478416"/>
                    <a:pt x="0" y="476502"/>
                  </a:cubicBezTo>
                  <a:lnTo>
                    <a:pt x="250690" y="1913"/>
                  </a:lnTo>
                  <a:cubicBezTo>
                    <a:pt x="250690" y="0"/>
                    <a:pt x="252603" y="0"/>
                    <a:pt x="254517" y="0"/>
                  </a:cubicBezTo>
                  <a:cubicBezTo>
                    <a:pt x="256431" y="0"/>
                    <a:pt x="256431" y="0"/>
                    <a:pt x="258344" y="1913"/>
                  </a:cubicBezTo>
                  <a:lnTo>
                    <a:pt x="1534757" y="1188384"/>
                  </a:lnTo>
                  <a:cubicBezTo>
                    <a:pt x="1536671" y="1190298"/>
                    <a:pt x="1536671" y="1192211"/>
                    <a:pt x="1534757" y="1194125"/>
                  </a:cubicBezTo>
                  <a:cubicBezTo>
                    <a:pt x="1530930" y="1192211"/>
                    <a:pt x="1530930" y="1194125"/>
                    <a:pt x="1529016" y="1194125"/>
                  </a:cubicBezTo>
                  <a:close/>
                  <a:moveTo>
                    <a:pt x="9568" y="476502"/>
                  </a:moveTo>
                  <a:lnTo>
                    <a:pt x="1506052" y="1173075"/>
                  </a:lnTo>
                  <a:lnTo>
                    <a:pt x="256431" y="9568"/>
                  </a:lnTo>
                  <a:lnTo>
                    <a:pt x="9568" y="47650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B2E0464-8F4D-B4F2-7786-4CA1478EF67B}"/>
                </a:ext>
              </a:extLst>
            </p:cNvPr>
            <p:cNvSpPr/>
            <p:nvPr/>
          </p:nvSpPr>
          <p:spPr>
            <a:xfrm>
              <a:off x="12080899" y="5310922"/>
              <a:ext cx="545393" cy="520515"/>
            </a:xfrm>
            <a:custGeom>
              <a:avLst/>
              <a:gdLst>
                <a:gd name="connsiteX0" fmla="*/ 543480 w 545393"/>
                <a:gd name="connsiteY0" fmla="*/ 510948 h 520515"/>
                <a:gd name="connsiteX1" fmla="*/ 15309 w 545393"/>
                <a:gd name="connsiteY1" fmla="*/ 313841 h 520515"/>
                <a:gd name="connsiteX2" fmla="*/ 545394 w 545393"/>
                <a:gd name="connsiteY2" fmla="*/ 9568 h 520515"/>
                <a:gd name="connsiteX3" fmla="*/ 545394 w 545393"/>
                <a:gd name="connsiteY3" fmla="*/ 0 h 520515"/>
                <a:gd name="connsiteX4" fmla="*/ 1914 w 545393"/>
                <a:gd name="connsiteY4" fmla="*/ 311927 h 520515"/>
                <a:gd name="connsiteX5" fmla="*/ 0 w 545393"/>
                <a:gd name="connsiteY5" fmla="*/ 315754 h 520515"/>
                <a:gd name="connsiteX6" fmla="*/ 3828 w 545393"/>
                <a:gd name="connsiteY6" fmla="*/ 319581 h 520515"/>
                <a:gd name="connsiteX7" fmla="*/ 543480 w 545393"/>
                <a:gd name="connsiteY7" fmla="*/ 520516 h 520515"/>
                <a:gd name="connsiteX8" fmla="*/ 543480 w 545393"/>
                <a:gd name="connsiteY8" fmla="*/ 510948 h 520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5393" h="520515">
                  <a:moveTo>
                    <a:pt x="543480" y="510948"/>
                  </a:moveTo>
                  <a:lnTo>
                    <a:pt x="15309" y="313841"/>
                  </a:lnTo>
                  <a:lnTo>
                    <a:pt x="545394" y="9568"/>
                  </a:lnTo>
                  <a:lnTo>
                    <a:pt x="545394" y="0"/>
                  </a:lnTo>
                  <a:lnTo>
                    <a:pt x="1914" y="311927"/>
                  </a:lnTo>
                  <a:cubicBezTo>
                    <a:pt x="0" y="311927"/>
                    <a:pt x="0" y="313841"/>
                    <a:pt x="0" y="315754"/>
                  </a:cubicBezTo>
                  <a:cubicBezTo>
                    <a:pt x="0" y="317667"/>
                    <a:pt x="1914" y="319581"/>
                    <a:pt x="3828" y="319581"/>
                  </a:cubicBezTo>
                  <a:lnTo>
                    <a:pt x="543480" y="520516"/>
                  </a:lnTo>
                  <a:lnTo>
                    <a:pt x="543480" y="51094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42B744D-CF10-AFD2-96B7-1A536D7E1950}"/>
                </a:ext>
              </a:extLst>
            </p:cNvPr>
            <p:cNvSpPr/>
            <p:nvPr/>
          </p:nvSpPr>
          <p:spPr>
            <a:xfrm>
              <a:off x="7910236" y="1572746"/>
              <a:ext cx="1046444" cy="701193"/>
            </a:xfrm>
            <a:custGeom>
              <a:avLst/>
              <a:gdLst>
                <a:gd name="connsiteX0" fmla="*/ 4620 w 1046444"/>
                <a:gd name="connsiteY0" fmla="*/ 701193 h 701193"/>
                <a:gd name="connsiteX1" fmla="*/ 793 w 1046444"/>
                <a:gd name="connsiteY1" fmla="*/ 699279 h 701193"/>
                <a:gd name="connsiteX2" fmla="*/ 2706 w 1046444"/>
                <a:gd name="connsiteY2" fmla="*/ 693539 h 701193"/>
                <a:gd name="connsiteX3" fmla="*/ 1039911 w 1046444"/>
                <a:gd name="connsiteY3" fmla="*/ 793 h 701193"/>
                <a:gd name="connsiteX4" fmla="*/ 1045653 w 1046444"/>
                <a:gd name="connsiteY4" fmla="*/ 2706 h 701193"/>
                <a:gd name="connsiteX5" fmla="*/ 1043739 w 1046444"/>
                <a:gd name="connsiteY5" fmla="*/ 8447 h 701193"/>
                <a:gd name="connsiteX6" fmla="*/ 6533 w 1046444"/>
                <a:gd name="connsiteY6" fmla="*/ 701193 h 701193"/>
                <a:gd name="connsiteX7" fmla="*/ 4620 w 1046444"/>
                <a:gd name="connsiteY7" fmla="*/ 701193 h 70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444" h="701193">
                  <a:moveTo>
                    <a:pt x="4620" y="701193"/>
                  </a:moveTo>
                  <a:cubicBezTo>
                    <a:pt x="2706" y="701193"/>
                    <a:pt x="2706" y="701193"/>
                    <a:pt x="793" y="699279"/>
                  </a:cubicBezTo>
                  <a:cubicBezTo>
                    <a:pt x="-1121" y="697366"/>
                    <a:pt x="793" y="693539"/>
                    <a:pt x="2706" y="693539"/>
                  </a:cubicBezTo>
                  <a:lnTo>
                    <a:pt x="1039911" y="793"/>
                  </a:lnTo>
                  <a:cubicBezTo>
                    <a:pt x="1041825" y="-1121"/>
                    <a:pt x="1045653" y="793"/>
                    <a:pt x="1045653" y="2706"/>
                  </a:cubicBezTo>
                  <a:cubicBezTo>
                    <a:pt x="1047566" y="4620"/>
                    <a:pt x="1045653" y="8447"/>
                    <a:pt x="1043739" y="8447"/>
                  </a:cubicBezTo>
                  <a:lnTo>
                    <a:pt x="6533" y="701193"/>
                  </a:lnTo>
                  <a:cubicBezTo>
                    <a:pt x="6533" y="701193"/>
                    <a:pt x="4620" y="701193"/>
                    <a:pt x="4620" y="701193"/>
                  </a:cubicBez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12AD5CE8-AB5D-658E-1513-F0F04804652F}"/>
                </a:ext>
              </a:extLst>
            </p:cNvPr>
            <p:cNvSpPr/>
            <p:nvPr/>
          </p:nvSpPr>
          <p:spPr>
            <a:xfrm>
              <a:off x="7909115" y="1572689"/>
              <a:ext cx="1044859" cy="1015091"/>
            </a:xfrm>
            <a:custGeom>
              <a:avLst/>
              <a:gdLst>
                <a:gd name="connsiteX0" fmla="*/ 1042946 w 1044859"/>
                <a:gd name="connsiteY0" fmla="*/ 1015091 h 1015091"/>
                <a:gd name="connsiteX1" fmla="*/ 1042946 w 1044859"/>
                <a:gd name="connsiteY1" fmla="*/ 1015091 h 1015091"/>
                <a:gd name="connsiteX2" fmla="*/ 3827 w 1044859"/>
                <a:gd name="connsiteY2" fmla="*/ 701251 h 1015091"/>
                <a:gd name="connsiteX3" fmla="*/ 0 w 1044859"/>
                <a:gd name="connsiteY3" fmla="*/ 697424 h 1015091"/>
                <a:gd name="connsiteX4" fmla="*/ 1914 w 1044859"/>
                <a:gd name="connsiteY4" fmla="*/ 693596 h 1015091"/>
                <a:gd name="connsiteX5" fmla="*/ 1039118 w 1044859"/>
                <a:gd name="connsiteY5" fmla="*/ 851 h 1015091"/>
                <a:gd name="connsiteX6" fmla="*/ 1042946 w 1044859"/>
                <a:gd name="connsiteY6" fmla="*/ 851 h 1015091"/>
                <a:gd name="connsiteX7" fmla="*/ 1044860 w 1044859"/>
                <a:gd name="connsiteY7" fmla="*/ 4678 h 1015091"/>
                <a:gd name="connsiteX8" fmla="*/ 1044860 w 1044859"/>
                <a:gd name="connsiteY8" fmla="*/ 1011264 h 1015091"/>
                <a:gd name="connsiteX9" fmla="*/ 1042946 w 1044859"/>
                <a:gd name="connsiteY9" fmla="*/ 1015091 h 1015091"/>
                <a:gd name="connsiteX10" fmla="*/ 1042946 w 1044859"/>
                <a:gd name="connsiteY10" fmla="*/ 1015091 h 1015091"/>
                <a:gd name="connsiteX11" fmla="*/ 15309 w 1044859"/>
                <a:gd name="connsiteY11" fmla="*/ 695510 h 1015091"/>
                <a:gd name="connsiteX12" fmla="*/ 1039118 w 1044859"/>
                <a:gd name="connsiteY12" fmla="*/ 1003610 h 1015091"/>
                <a:gd name="connsiteX13" fmla="*/ 1039118 w 1044859"/>
                <a:gd name="connsiteY13" fmla="*/ 12332 h 1015091"/>
                <a:gd name="connsiteX14" fmla="*/ 15309 w 1044859"/>
                <a:gd name="connsiteY14" fmla="*/ 695510 h 101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44859" h="1015091">
                  <a:moveTo>
                    <a:pt x="1042946" y="1015091"/>
                  </a:moveTo>
                  <a:cubicBezTo>
                    <a:pt x="1042946" y="1015091"/>
                    <a:pt x="1042946" y="1013178"/>
                    <a:pt x="1042946" y="1015091"/>
                  </a:cubicBezTo>
                  <a:lnTo>
                    <a:pt x="3827" y="701251"/>
                  </a:lnTo>
                  <a:cubicBezTo>
                    <a:pt x="1914" y="701251"/>
                    <a:pt x="0" y="699337"/>
                    <a:pt x="0" y="697424"/>
                  </a:cubicBezTo>
                  <a:cubicBezTo>
                    <a:pt x="0" y="695510"/>
                    <a:pt x="0" y="693596"/>
                    <a:pt x="1914" y="693596"/>
                  </a:cubicBezTo>
                  <a:lnTo>
                    <a:pt x="1039118" y="851"/>
                  </a:lnTo>
                  <a:cubicBezTo>
                    <a:pt x="1041032" y="851"/>
                    <a:pt x="1042946" y="-1063"/>
                    <a:pt x="1042946" y="851"/>
                  </a:cubicBezTo>
                  <a:cubicBezTo>
                    <a:pt x="1044860" y="851"/>
                    <a:pt x="1044860" y="2764"/>
                    <a:pt x="1044860" y="4678"/>
                  </a:cubicBezTo>
                  <a:lnTo>
                    <a:pt x="1044860" y="1011264"/>
                  </a:lnTo>
                  <a:cubicBezTo>
                    <a:pt x="1044860" y="1013178"/>
                    <a:pt x="1044860" y="1013178"/>
                    <a:pt x="1042946" y="1015091"/>
                  </a:cubicBezTo>
                  <a:cubicBezTo>
                    <a:pt x="1044860" y="1013178"/>
                    <a:pt x="1044860" y="1015091"/>
                    <a:pt x="1042946" y="1015091"/>
                  </a:cubicBezTo>
                  <a:close/>
                  <a:moveTo>
                    <a:pt x="15309" y="695510"/>
                  </a:moveTo>
                  <a:lnTo>
                    <a:pt x="1039118" y="1003610"/>
                  </a:lnTo>
                  <a:lnTo>
                    <a:pt x="1039118" y="12332"/>
                  </a:lnTo>
                  <a:lnTo>
                    <a:pt x="15309" y="69551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AC3ABF9-0B94-252B-359B-5CB0EC623144}"/>
                </a:ext>
              </a:extLst>
            </p:cNvPr>
            <p:cNvSpPr/>
            <p:nvPr/>
          </p:nvSpPr>
          <p:spPr>
            <a:xfrm>
              <a:off x="8948233" y="1573539"/>
              <a:ext cx="1039119" cy="1014240"/>
            </a:xfrm>
            <a:custGeom>
              <a:avLst/>
              <a:gdLst>
                <a:gd name="connsiteX0" fmla="*/ 3828 w 1039119"/>
                <a:gd name="connsiteY0" fmla="*/ 1014241 h 1014240"/>
                <a:gd name="connsiteX1" fmla="*/ 1914 w 1039119"/>
                <a:gd name="connsiteY1" fmla="*/ 1014241 h 1014240"/>
                <a:gd name="connsiteX2" fmla="*/ 0 w 1039119"/>
                <a:gd name="connsiteY2" fmla="*/ 1010414 h 1014240"/>
                <a:gd name="connsiteX3" fmla="*/ 0 w 1039119"/>
                <a:gd name="connsiteY3" fmla="*/ 3827 h 1014240"/>
                <a:gd name="connsiteX4" fmla="*/ 1914 w 1039119"/>
                <a:gd name="connsiteY4" fmla="*/ 0 h 1014240"/>
                <a:gd name="connsiteX5" fmla="*/ 5741 w 1039119"/>
                <a:gd name="connsiteY5" fmla="*/ 0 h 1014240"/>
                <a:gd name="connsiteX6" fmla="*/ 1037205 w 1039119"/>
                <a:gd name="connsiteY6" fmla="*/ 543480 h 1014240"/>
                <a:gd name="connsiteX7" fmla="*/ 1039119 w 1039119"/>
                <a:gd name="connsiteY7" fmla="*/ 547307 h 1014240"/>
                <a:gd name="connsiteX8" fmla="*/ 1037205 w 1039119"/>
                <a:gd name="connsiteY8" fmla="*/ 551135 h 1014240"/>
                <a:gd name="connsiteX9" fmla="*/ 3828 w 1039119"/>
                <a:gd name="connsiteY9" fmla="*/ 1014241 h 1014240"/>
                <a:gd name="connsiteX10" fmla="*/ 3828 w 1039119"/>
                <a:gd name="connsiteY10" fmla="*/ 1014241 h 1014240"/>
                <a:gd name="connsiteX11" fmla="*/ 7655 w 1039119"/>
                <a:gd name="connsiteY11" fmla="*/ 9568 h 1014240"/>
                <a:gd name="connsiteX12" fmla="*/ 7655 w 1039119"/>
                <a:gd name="connsiteY12" fmla="*/ 1000845 h 1014240"/>
                <a:gd name="connsiteX13" fmla="*/ 1023809 w 1039119"/>
                <a:gd name="connsiteY13" fmla="*/ 545394 h 1014240"/>
                <a:gd name="connsiteX14" fmla="*/ 7655 w 1039119"/>
                <a:gd name="connsiteY14" fmla="*/ 9568 h 101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39119" h="1014240">
                  <a:moveTo>
                    <a:pt x="3828" y="1014241"/>
                  </a:moveTo>
                  <a:cubicBezTo>
                    <a:pt x="3828" y="1014241"/>
                    <a:pt x="1914" y="1014241"/>
                    <a:pt x="1914" y="1014241"/>
                  </a:cubicBezTo>
                  <a:cubicBezTo>
                    <a:pt x="0" y="1014241"/>
                    <a:pt x="0" y="1012327"/>
                    <a:pt x="0" y="1010414"/>
                  </a:cubicBezTo>
                  <a:lnTo>
                    <a:pt x="0" y="3827"/>
                  </a:lnTo>
                  <a:cubicBezTo>
                    <a:pt x="0" y="1914"/>
                    <a:pt x="0" y="0"/>
                    <a:pt x="1914" y="0"/>
                  </a:cubicBezTo>
                  <a:cubicBezTo>
                    <a:pt x="3828" y="0"/>
                    <a:pt x="5741" y="0"/>
                    <a:pt x="5741" y="0"/>
                  </a:cubicBezTo>
                  <a:lnTo>
                    <a:pt x="1037205" y="543480"/>
                  </a:lnTo>
                  <a:cubicBezTo>
                    <a:pt x="1039119" y="543480"/>
                    <a:pt x="1039119" y="545394"/>
                    <a:pt x="1039119" y="547307"/>
                  </a:cubicBezTo>
                  <a:cubicBezTo>
                    <a:pt x="1039119" y="549221"/>
                    <a:pt x="1037205" y="551135"/>
                    <a:pt x="1037205" y="551135"/>
                  </a:cubicBezTo>
                  <a:lnTo>
                    <a:pt x="3828" y="1014241"/>
                  </a:lnTo>
                  <a:cubicBezTo>
                    <a:pt x="5741" y="1012327"/>
                    <a:pt x="5741" y="1014241"/>
                    <a:pt x="3828" y="1014241"/>
                  </a:cubicBezTo>
                  <a:close/>
                  <a:moveTo>
                    <a:pt x="7655" y="9568"/>
                  </a:moveTo>
                  <a:lnTo>
                    <a:pt x="7655" y="1000845"/>
                  </a:lnTo>
                  <a:lnTo>
                    <a:pt x="1023809" y="545394"/>
                  </a:lnTo>
                  <a:lnTo>
                    <a:pt x="7655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693A1753-8C19-6A21-7C1B-6E607D333A36}"/>
                </a:ext>
              </a:extLst>
            </p:cNvPr>
            <p:cNvSpPr/>
            <p:nvPr/>
          </p:nvSpPr>
          <p:spPr>
            <a:xfrm>
              <a:off x="8945527" y="75141"/>
              <a:ext cx="1039911" cy="2049532"/>
            </a:xfrm>
            <a:custGeom>
              <a:avLst/>
              <a:gdLst>
                <a:gd name="connsiteX0" fmla="*/ 1036084 w 1039911"/>
                <a:gd name="connsiteY0" fmla="*/ 2049532 h 2049532"/>
                <a:gd name="connsiteX1" fmla="*/ 1034170 w 1039911"/>
                <a:gd name="connsiteY1" fmla="*/ 2049532 h 2049532"/>
                <a:gd name="connsiteX2" fmla="*/ 2706 w 1039911"/>
                <a:gd name="connsiteY2" fmla="*/ 1506052 h 2049532"/>
                <a:gd name="connsiteX3" fmla="*/ 793 w 1039911"/>
                <a:gd name="connsiteY3" fmla="*/ 1500311 h 2049532"/>
                <a:gd name="connsiteX4" fmla="*/ 540445 w 1039911"/>
                <a:gd name="connsiteY4" fmla="*/ 3827 h 2049532"/>
                <a:gd name="connsiteX5" fmla="*/ 544273 w 1039911"/>
                <a:gd name="connsiteY5" fmla="*/ 0 h 2049532"/>
                <a:gd name="connsiteX6" fmla="*/ 548100 w 1039911"/>
                <a:gd name="connsiteY6" fmla="*/ 3827 h 2049532"/>
                <a:gd name="connsiteX7" fmla="*/ 1039911 w 1039911"/>
                <a:gd name="connsiteY7" fmla="*/ 2045705 h 2049532"/>
                <a:gd name="connsiteX8" fmla="*/ 1037997 w 1039911"/>
                <a:gd name="connsiteY8" fmla="*/ 2049532 h 2049532"/>
                <a:gd name="connsiteX9" fmla="*/ 1036084 w 1039911"/>
                <a:gd name="connsiteY9" fmla="*/ 2049532 h 2049532"/>
                <a:gd name="connsiteX10" fmla="*/ 12274 w 1039911"/>
                <a:gd name="connsiteY10" fmla="*/ 1498398 h 2049532"/>
                <a:gd name="connsiteX11" fmla="*/ 1030343 w 1039911"/>
                <a:gd name="connsiteY11" fmla="*/ 2036137 h 2049532"/>
                <a:gd name="connsiteX12" fmla="*/ 544273 w 1039911"/>
                <a:gd name="connsiteY12" fmla="*/ 19137 h 2049532"/>
                <a:gd name="connsiteX13" fmla="*/ 12274 w 1039911"/>
                <a:gd name="connsiteY13" fmla="*/ 1498398 h 204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39911" h="2049532">
                  <a:moveTo>
                    <a:pt x="1036084" y="2049532"/>
                  </a:moveTo>
                  <a:cubicBezTo>
                    <a:pt x="1036084" y="2049532"/>
                    <a:pt x="1034170" y="2049532"/>
                    <a:pt x="1034170" y="2049532"/>
                  </a:cubicBezTo>
                  <a:lnTo>
                    <a:pt x="2706" y="1506052"/>
                  </a:lnTo>
                  <a:cubicBezTo>
                    <a:pt x="793" y="1504139"/>
                    <a:pt x="-1121" y="1502225"/>
                    <a:pt x="793" y="1500311"/>
                  </a:cubicBezTo>
                  <a:lnTo>
                    <a:pt x="540445" y="3827"/>
                  </a:lnTo>
                  <a:cubicBezTo>
                    <a:pt x="540445" y="1914"/>
                    <a:pt x="542359" y="0"/>
                    <a:pt x="544273" y="0"/>
                  </a:cubicBezTo>
                  <a:cubicBezTo>
                    <a:pt x="546187" y="0"/>
                    <a:pt x="548100" y="1914"/>
                    <a:pt x="548100" y="3827"/>
                  </a:cubicBezTo>
                  <a:lnTo>
                    <a:pt x="1039911" y="2045705"/>
                  </a:lnTo>
                  <a:cubicBezTo>
                    <a:pt x="1039911" y="2047619"/>
                    <a:pt x="1039911" y="2049532"/>
                    <a:pt x="1037997" y="2049532"/>
                  </a:cubicBezTo>
                  <a:cubicBezTo>
                    <a:pt x="1037997" y="2049532"/>
                    <a:pt x="1037997" y="2049532"/>
                    <a:pt x="1036084" y="2049532"/>
                  </a:cubicBezTo>
                  <a:close/>
                  <a:moveTo>
                    <a:pt x="12274" y="1498398"/>
                  </a:moveTo>
                  <a:lnTo>
                    <a:pt x="1030343" y="2036137"/>
                  </a:lnTo>
                  <a:lnTo>
                    <a:pt x="544273" y="19137"/>
                  </a:lnTo>
                  <a:lnTo>
                    <a:pt x="12274" y="149839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5C1888F-50DC-E1A5-8B5D-25861A35AF56}"/>
                </a:ext>
              </a:extLst>
            </p:cNvPr>
            <p:cNvSpPr/>
            <p:nvPr/>
          </p:nvSpPr>
          <p:spPr>
            <a:xfrm>
              <a:off x="11617792" y="5620935"/>
              <a:ext cx="1002759" cy="1507966"/>
            </a:xfrm>
            <a:custGeom>
              <a:avLst/>
              <a:gdLst>
                <a:gd name="connsiteX0" fmla="*/ 1002760 w 1002759"/>
                <a:gd name="connsiteY0" fmla="*/ 822875 h 1507966"/>
                <a:gd name="connsiteX1" fmla="*/ 13396 w 1002759"/>
                <a:gd name="connsiteY1" fmla="*/ 1490743 h 1507966"/>
                <a:gd name="connsiteX2" fmla="*/ 468847 w 1002759"/>
                <a:gd name="connsiteY2" fmla="*/ 13396 h 1507966"/>
                <a:gd name="connsiteX3" fmla="*/ 1002760 w 1002759"/>
                <a:gd name="connsiteY3" fmla="*/ 700401 h 1507966"/>
                <a:gd name="connsiteX4" fmla="*/ 1002760 w 1002759"/>
                <a:gd name="connsiteY4" fmla="*/ 685091 h 1507966"/>
                <a:gd name="connsiteX5" fmla="*/ 470761 w 1002759"/>
                <a:gd name="connsiteY5" fmla="*/ 1914 h 1507966"/>
                <a:gd name="connsiteX6" fmla="*/ 466934 w 1002759"/>
                <a:gd name="connsiteY6" fmla="*/ 0 h 1507966"/>
                <a:gd name="connsiteX7" fmla="*/ 463107 w 1002759"/>
                <a:gd name="connsiteY7" fmla="*/ 3828 h 1507966"/>
                <a:gd name="connsiteX8" fmla="*/ 0 w 1002759"/>
                <a:gd name="connsiteY8" fmla="*/ 1502225 h 1507966"/>
                <a:gd name="connsiteX9" fmla="*/ 1914 w 1002759"/>
                <a:gd name="connsiteY9" fmla="*/ 1507966 h 1507966"/>
                <a:gd name="connsiteX10" fmla="*/ 3828 w 1002759"/>
                <a:gd name="connsiteY10" fmla="*/ 1507966 h 1507966"/>
                <a:gd name="connsiteX11" fmla="*/ 5741 w 1002759"/>
                <a:gd name="connsiteY11" fmla="*/ 1507966 h 1507966"/>
                <a:gd name="connsiteX12" fmla="*/ 1000846 w 1002759"/>
                <a:gd name="connsiteY12" fmla="*/ 836271 h 1507966"/>
                <a:gd name="connsiteX13" fmla="*/ 1002760 w 1002759"/>
                <a:gd name="connsiteY13" fmla="*/ 822875 h 150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2759" h="1507966">
                  <a:moveTo>
                    <a:pt x="1002760" y="822875"/>
                  </a:moveTo>
                  <a:lnTo>
                    <a:pt x="13396" y="1490743"/>
                  </a:lnTo>
                  <a:lnTo>
                    <a:pt x="468847" y="13396"/>
                  </a:lnTo>
                  <a:lnTo>
                    <a:pt x="1002760" y="700401"/>
                  </a:lnTo>
                  <a:lnTo>
                    <a:pt x="1002760" y="685091"/>
                  </a:lnTo>
                  <a:lnTo>
                    <a:pt x="470761" y="1914"/>
                  </a:lnTo>
                  <a:cubicBezTo>
                    <a:pt x="468847" y="0"/>
                    <a:pt x="468847" y="0"/>
                    <a:pt x="466934" y="0"/>
                  </a:cubicBezTo>
                  <a:cubicBezTo>
                    <a:pt x="465020" y="0"/>
                    <a:pt x="463107" y="1914"/>
                    <a:pt x="463107" y="3828"/>
                  </a:cubicBezTo>
                  <a:lnTo>
                    <a:pt x="0" y="1502225"/>
                  </a:lnTo>
                  <a:cubicBezTo>
                    <a:pt x="0" y="1504139"/>
                    <a:pt x="0" y="1506053"/>
                    <a:pt x="1914" y="1507966"/>
                  </a:cubicBezTo>
                  <a:cubicBezTo>
                    <a:pt x="1914" y="1507966"/>
                    <a:pt x="3828" y="1507966"/>
                    <a:pt x="3828" y="1507966"/>
                  </a:cubicBezTo>
                  <a:cubicBezTo>
                    <a:pt x="3828" y="1507966"/>
                    <a:pt x="5741" y="1507966"/>
                    <a:pt x="5741" y="1507966"/>
                  </a:cubicBezTo>
                  <a:lnTo>
                    <a:pt x="1000846" y="836271"/>
                  </a:lnTo>
                  <a:lnTo>
                    <a:pt x="1002760" y="82287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CEB864F-8703-FFA8-B24A-0CC1B81965DC}"/>
                </a:ext>
              </a:extLst>
            </p:cNvPr>
            <p:cNvSpPr/>
            <p:nvPr/>
          </p:nvSpPr>
          <p:spPr>
            <a:xfrm>
              <a:off x="11617792" y="6441896"/>
              <a:ext cx="1002759" cy="930040"/>
            </a:xfrm>
            <a:custGeom>
              <a:avLst/>
              <a:gdLst>
                <a:gd name="connsiteX0" fmla="*/ 997018 w 1002759"/>
                <a:gd name="connsiteY0" fmla="*/ 922386 h 930040"/>
                <a:gd name="connsiteX1" fmla="*/ 15310 w 1002759"/>
                <a:gd name="connsiteY1" fmla="*/ 677437 h 930040"/>
                <a:gd name="connsiteX2" fmla="*/ 1002760 w 1002759"/>
                <a:gd name="connsiteY2" fmla="*/ 11482 h 930040"/>
                <a:gd name="connsiteX3" fmla="*/ 1002760 w 1002759"/>
                <a:gd name="connsiteY3" fmla="*/ 0 h 930040"/>
                <a:gd name="connsiteX4" fmla="*/ 1914 w 1002759"/>
                <a:gd name="connsiteY4" fmla="*/ 675523 h 930040"/>
                <a:gd name="connsiteX5" fmla="*/ 0 w 1002759"/>
                <a:gd name="connsiteY5" fmla="*/ 679350 h 930040"/>
                <a:gd name="connsiteX6" fmla="*/ 3828 w 1002759"/>
                <a:gd name="connsiteY6" fmla="*/ 683178 h 930040"/>
                <a:gd name="connsiteX7" fmla="*/ 998932 w 1002759"/>
                <a:gd name="connsiteY7" fmla="*/ 930040 h 930040"/>
                <a:gd name="connsiteX8" fmla="*/ 997018 w 1002759"/>
                <a:gd name="connsiteY8" fmla="*/ 922386 h 93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759" h="930040">
                  <a:moveTo>
                    <a:pt x="997018" y="922386"/>
                  </a:moveTo>
                  <a:lnTo>
                    <a:pt x="15310" y="677437"/>
                  </a:lnTo>
                  <a:lnTo>
                    <a:pt x="1002760" y="11482"/>
                  </a:lnTo>
                  <a:lnTo>
                    <a:pt x="1002760" y="0"/>
                  </a:lnTo>
                  <a:lnTo>
                    <a:pt x="1914" y="675523"/>
                  </a:lnTo>
                  <a:cubicBezTo>
                    <a:pt x="0" y="677437"/>
                    <a:pt x="0" y="677437"/>
                    <a:pt x="0" y="679350"/>
                  </a:cubicBezTo>
                  <a:cubicBezTo>
                    <a:pt x="0" y="681264"/>
                    <a:pt x="1914" y="683178"/>
                    <a:pt x="3828" y="683178"/>
                  </a:cubicBezTo>
                  <a:lnTo>
                    <a:pt x="998932" y="930040"/>
                  </a:lnTo>
                  <a:lnTo>
                    <a:pt x="997018" y="92238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0C906C4-FCC6-D9DE-C1B6-DD4D8BE2CBFC}"/>
                </a:ext>
              </a:extLst>
            </p:cNvPr>
            <p:cNvSpPr/>
            <p:nvPr/>
          </p:nvSpPr>
          <p:spPr>
            <a:xfrm>
              <a:off x="12079463" y="5619021"/>
              <a:ext cx="544915" cy="702314"/>
            </a:xfrm>
            <a:custGeom>
              <a:avLst/>
              <a:gdLst>
                <a:gd name="connsiteX0" fmla="*/ 541088 w 544915"/>
                <a:gd name="connsiteY0" fmla="*/ 688918 h 702314"/>
                <a:gd name="connsiteX1" fmla="*/ 18658 w 544915"/>
                <a:gd name="connsiteY1" fmla="*/ 15310 h 702314"/>
                <a:gd name="connsiteX2" fmla="*/ 544915 w 544915"/>
                <a:gd name="connsiteY2" fmla="*/ 210503 h 702314"/>
                <a:gd name="connsiteX3" fmla="*/ 544915 w 544915"/>
                <a:gd name="connsiteY3" fmla="*/ 200935 h 702314"/>
                <a:gd name="connsiteX4" fmla="*/ 7176 w 544915"/>
                <a:gd name="connsiteY4" fmla="*/ 0 h 702314"/>
                <a:gd name="connsiteX5" fmla="*/ 1435 w 544915"/>
                <a:gd name="connsiteY5" fmla="*/ 1914 h 702314"/>
                <a:gd name="connsiteX6" fmla="*/ 1435 w 544915"/>
                <a:gd name="connsiteY6" fmla="*/ 7655 h 702314"/>
                <a:gd name="connsiteX7" fmla="*/ 541088 w 544915"/>
                <a:gd name="connsiteY7" fmla="*/ 702314 h 702314"/>
                <a:gd name="connsiteX8" fmla="*/ 541088 w 544915"/>
                <a:gd name="connsiteY8" fmla="*/ 688918 h 702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915" h="702314">
                  <a:moveTo>
                    <a:pt x="541088" y="688918"/>
                  </a:moveTo>
                  <a:lnTo>
                    <a:pt x="18658" y="15310"/>
                  </a:lnTo>
                  <a:lnTo>
                    <a:pt x="544915" y="210503"/>
                  </a:lnTo>
                  <a:lnTo>
                    <a:pt x="544915" y="200935"/>
                  </a:lnTo>
                  <a:lnTo>
                    <a:pt x="7176" y="0"/>
                  </a:lnTo>
                  <a:cubicBezTo>
                    <a:pt x="5263" y="0"/>
                    <a:pt x="3349" y="0"/>
                    <a:pt x="1435" y="1914"/>
                  </a:cubicBezTo>
                  <a:cubicBezTo>
                    <a:pt x="-478" y="3828"/>
                    <a:pt x="-478" y="5741"/>
                    <a:pt x="1435" y="7655"/>
                  </a:cubicBezTo>
                  <a:lnTo>
                    <a:pt x="541088" y="702314"/>
                  </a:lnTo>
                  <a:lnTo>
                    <a:pt x="541088" y="68891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330898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4379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68315"/>
            <a:ext cx="10515600" cy="718861"/>
          </a:xfrm>
        </p:spPr>
        <p:txBody>
          <a:bodyPr/>
          <a:lstStyle>
            <a:lvl1pPr>
              <a:defRPr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8080"/>
            <a:ext cx="10515600" cy="443006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F310FC-F846-4E39-BBF8-DACC2284C1D7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3082" y="6168281"/>
            <a:ext cx="1591733" cy="44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5138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646515-5381-44B0-84E2-CDC369DA7174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2497" y="-5"/>
            <a:ext cx="1119505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66781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B496916-2408-42BB-A524-E026D8590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rtl="0"/>
            <a:fld id="{8699F50C-BE38-4BD0-BA84-9B090E1F2B9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167611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6150EB2-5DDD-4E42-A056-D3050A2D8A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819433-61FD-40A3-ACF6-0DC87AB554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6492" y="760748"/>
            <a:ext cx="3616917" cy="1007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23D28A1-870B-447F-8B32-DA0D456726E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263631" y="4085608"/>
            <a:ext cx="1158461" cy="115846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C53CF1A-C4C8-4A68-1E0E-402FF41C1B33}"/>
              </a:ext>
            </a:extLst>
          </p:cNvPr>
          <p:cNvGrpSpPr/>
          <p:nvPr userDrawn="1"/>
        </p:nvGrpSpPr>
        <p:grpSpPr>
          <a:xfrm>
            <a:off x="-238294" y="1768548"/>
            <a:ext cx="12569994" cy="5089451"/>
            <a:chOff x="3901906" y="-629085"/>
            <a:chExt cx="8755005" cy="8345480"/>
          </a:xfrm>
          <a:gradFill>
            <a:gsLst>
              <a:gs pos="100000">
                <a:schemeClr val="accent1">
                  <a:lumMod val="5000"/>
                  <a:lumOff val="95000"/>
                  <a:alpha val="10000"/>
                </a:schemeClr>
              </a:gs>
              <a:gs pos="40449">
                <a:srgbClr val="F5F5F6"/>
              </a:gs>
              <a:gs pos="39000">
                <a:srgbClr val="F5F5F6">
                  <a:alpha val="59000"/>
                </a:srgbClr>
              </a:gs>
            </a:gsLst>
            <a:lin ang="5400000" scaled="1"/>
          </a:gra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ACA9694-FC71-6003-279F-AAFDB4B991D0}"/>
                </a:ext>
              </a:extLst>
            </p:cNvPr>
            <p:cNvSpPr/>
            <p:nvPr/>
          </p:nvSpPr>
          <p:spPr>
            <a:xfrm>
              <a:off x="11566124" y="-603729"/>
              <a:ext cx="1086960" cy="874065"/>
            </a:xfrm>
            <a:custGeom>
              <a:avLst/>
              <a:gdLst>
                <a:gd name="connsiteX0" fmla="*/ 1085046 w 1086960"/>
                <a:gd name="connsiteY0" fmla="*/ 862583 h 874065"/>
                <a:gd name="connsiteX1" fmla="*/ 13395 w 1086960"/>
                <a:gd name="connsiteY1" fmla="*/ 269348 h 874065"/>
                <a:gd name="connsiteX2" fmla="*/ 302358 w 1086960"/>
                <a:gd name="connsiteY2" fmla="*/ 11004 h 874065"/>
                <a:gd name="connsiteX3" fmla="*/ 1086960 w 1086960"/>
                <a:gd name="connsiteY3" fmla="*/ 587016 h 874065"/>
                <a:gd name="connsiteX4" fmla="*/ 1086960 w 1086960"/>
                <a:gd name="connsiteY4" fmla="*/ 575534 h 874065"/>
                <a:gd name="connsiteX5" fmla="*/ 304272 w 1086960"/>
                <a:gd name="connsiteY5" fmla="*/ 1435 h 874065"/>
                <a:gd name="connsiteX6" fmla="*/ 298531 w 1086960"/>
                <a:gd name="connsiteY6" fmla="*/ 1435 h 874065"/>
                <a:gd name="connsiteX7" fmla="*/ 1914 w 1086960"/>
                <a:gd name="connsiteY7" fmla="*/ 267434 h 874065"/>
                <a:gd name="connsiteX8" fmla="*/ 0 w 1086960"/>
                <a:gd name="connsiteY8" fmla="*/ 271262 h 874065"/>
                <a:gd name="connsiteX9" fmla="*/ 1914 w 1086960"/>
                <a:gd name="connsiteY9" fmla="*/ 275089 h 874065"/>
                <a:gd name="connsiteX10" fmla="*/ 1085046 w 1086960"/>
                <a:gd name="connsiteY10" fmla="*/ 874065 h 874065"/>
                <a:gd name="connsiteX11" fmla="*/ 1085046 w 1086960"/>
                <a:gd name="connsiteY11" fmla="*/ 862583 h 874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6960" h="874065">
                  <a:moveTo>
                    <a:pt x="1085046" y="862583"/>
                  </a:moveTo>
                  <a:lnTo>
                    <a:pt x="13395" y="269348"/>
                  </a:lnTo>
                  <a:lnTo>
                    <a:pt x="302358" y="11004"/>
                  </a:lnTo>
                  <a:lnTo>
                    <a:pt x="1086960" y="587016"/>
                  </a:lnTo>
                  <a:lnTo>
                    <a:pt x="1086960" y="575534"/>
                  </a:lnTo>
                  <a:lnTo>
                    <a:pt x="304272" y="1435"/>
                  </a:lnTo>
                  <a:cubicBezTo>
                    <a:pt x="302358" y="-478"/>
                    <a:pt x="300445" y="-478"/>
                    <a:pt x="298531" y="1435"/>
                  </a:cubicBezTo>
                  <a:lnTo>
                    <a:pt x="1914" y="267434"/>
                  </a:lnTo>
                  <a:cubicBezTo>
                    <a:pt x="0" y="269348"/>
                    <a:pt x="0" y="269348"/>
                    <a:pt x="0" y="271262"/>
                  </a:cubicBezTo>
                  <a:cubicBezTo>
                    <a:pt x="0" y="273175"/>
                    <a:pt x="1914" y="273175"/>
                    <a:pt x="1914" y="275089"/>
                  </a:cubicBezTo>
                  <a:lnTo>
                    <a:pt x="1085046" y="874065"/>
                  </a:lnTo>
                  <a:lnTo>
                    <a:pt x="1085046" y="86258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1F2D40B-2AD0-FF64-4678-D000DC6206C8}"/>
                </a:ext>
              </a:extLst>
            </p:cNvPr>
            <p:cNvSpPr/>
            <p:nvPr/>
          </p:nvSpPr>
          <p:spPr>
            <a:xfrm>
              <a:off x="11566602" y="-337088"/>
              <a:ext cx="1084567" cy="1422643"/>
            </a:xfrm>
            <a:custGeom>
              <a:avLst/>
              <a:gdLst>
                <a:gd name="connsiteX0" fmla="*/ 1080741 w 1084567"/>
                <a:gd name="connsiteY0" fmla="*/ 1407335 h 1422643"/>
                <a:gd name="connsiteX1" fmla="*/ 20572 w 1084567"/>
                <a:gd name="connsiteY1" fmla="*/ 18016 h 1422643"/>
                <a:gd name="connsiteX2" fmla="*/ 1084568 w 1084567"/>
                <a:gd name="connsiteY2" fmla="*/ 605510 h 1422643"/>
                <a:gd name="connsiteX3" fmla="*/ 1084568 w 1084567"/>
                <a:gd name="connsiteY3" fmla="*/ 595942 h 1422643"/>
                <a:gd name="connsiteX4" fmla="*/ 7176 w 1084567"/>
                <a:gd name="connsiteY4" fmla="*/ 793 h 1422643"/>
                <a:gd name="connsiteX5" fmla="*/ 1435 w 1084567"/>
                <a:gd name="connsiteY5" fmla="*/ 2706 h 1422643"/>
                <a:gd name="connsiteX6" fmla="*/ 1435 w 1084567"/>
                <a:gd name="connsiteY6" fmla="*/ 8447 h 1422643"/>
                <a:gd name="connsiteX7" fmla="*/ 1080741 w 1084567"/>
                <a:gd name="connsiteY7" fmla="*/ 1422644 h 1422643"/>
                <a:gd name="connsiteX8" fmla="*/ 1080741 w 1084567"/>
                <a:gd name="connsiteY8" fmla="*/ 1407335 h 1422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4567" h="1422643">
                  <a:moveTo>
                    <a:pt x="1080741" y="1407335"/>
                  </a:moveTo>
                  <a:lnTo>
                    <a:pt x="20572" y="18016"/>
                  </a:lnTo>
                  <a:lnTo>
                    <a:pt x="1084568" y="605510"/>
                  </a:lnTo>
                  <a:lnTo>
                    <a:pt x="1084568" y="595942"/>
                  </a:lnTo>
                  <a:lnTo>
                    <a:pt x="7176" y="793"/>
                  </a:lnTo>
                  <a:cubicBezTo>
                    <a:pt x="5262" y="-1121"/>
                    <a:pt x="3349" y="793"/>
                    <a:pt x="1435" y="2706"/>
                  </a:cubicBezTo>
                  <a:cubicBezTo>
                    <a:pt x="-478" y="4620"/>
                    <a:pt x="-478" y="6534"/>
                    <a:pt x="1435" y="8447"/>
                  </a:cubicBezTo>
                  <a:lnTo>
                    <a:pt x="1080741" y="1422644"/>
                  </a:lnTo>
                  <a:lnTo>
                    <a:pt x="1080741" y="140733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58EE19A-9A4F-49A4-DD14-F89AC3487219}"/>
                </a:ext>
              </a:extLst>
            </p:cNvPr>
            <p:cNvSpPr/>
            <p:nvPr/>
          </p:nvSpPr>
          <p:spPr>
            <a:xfrm>
              <a:off x="8253574" y="7037045"/>
              <a:ext cx="1615130" cy="669781"/>
            </a:xfrm>
            <a:custGeom>
              <a:avLst/>
              <a:gdLst>
                <a:gd name="connsiteX0" fmla="*/ 21050 w 1615130"/>
                <a:gd name="connsiteY0" fmla="*/ 662127 h 669781"/>
                <a:gd name="connsiteX1" fmla="*/ 1463952 w 1615130"/>
                <a:gd name="connsiteY1" fmla="*/ 11482 h 669781"/>
                <a:gd name="connsiteX2" fmla="*/ 1605563 w 1615130"/>
                <a:gd name="connsiteY2" fmla="*/ 669782 h 669781"/>
                <a:gd name="connsiteX3" fmla="*/ 1615131 w 1615130"/>
                <a:gd name="connsiteY3" fmla="*/ 669782 h 669781"/>
                <a:gd name="connsiteX4" fmla="*/ 1471606 w 1615130"/>
                <a:gd name="connsiteY4" fmla="*/ 3828 h 669781"/>
                <a:gd name="connsiteX5" fmla="*/ 1469693 w 1615130"/>
                <a:gd name="connsiteY5" fmla="*/ 0 h 669781"/>
                <a:gd name="connsiteX6" fmla="*/ 1465866 w 1615130"/>
                <a:gd name="connsiteY6" fmla="*/ 0 h 669781"/>
                <a:gd name="connsiteX7" fmla="*/ 0 w 1615130"/>
                <a:gd name="connsiteY7" fmla="*/ 662127 h 669781"/>
                <a:gd name="connsiteX8" fmla="*/ 21050 w 1615130"/>
                <a:gd name="connsiteY8" fmla="*/ 662127 h 66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5130" h="669781">
                  <a:moveTo>
                    <a:pt x="21050" y="662127"/>
                  </a:moveTo>
                  <a:lnTo>
                    <a:pt x="1463952" y="11482"/>
                  </a:lnTo>
                  <a:lnTo>
                    <a:pt x="1605563" y="669782"/>
                  </a:lnTo>
                  <a:lnTo>
                    <a:pt x="1615131" y="669782"/>
                  </a:lnTo>
                  <a:lnTo>
                    <a:pt x="1471606" y="3828"/>
                  </a:lnTo>
                  <a:cubicBezTo>
                    <a:pt x="1471606" y="1914"/>
                    <a:pt x="1469693" y="1914"/>
                    <a:pt x="1469693" y="0"/>
                  </a:cubicBezTo>
                  <a:cubicBezTo>
                    <a:pt x="1467779" y="0"/>
                    <a:pt x="1467779" y="0"/>
                    <a:pt x="1465866" y="0"/>
                  </a:cubicBezTo>
                  <a:lnTo>
                    <a:pt x="0" y="662127"/>
                  </a:lnTo>
                  <a:lnTo>
                    <a:pt x="21050" y="66212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5FD4CE5-B19E-D49E-55E4-893CE20E5480}"/>
                </a:ext>
              </a:extLst>
            </p:cNvPr>
            <p:cNvSpPr/>
            <p:nvPr/>
          </p:nvSpPr>
          <p:spPr>
            <a:xfrm>
              <a:off x="11669461" y="7414037"/>
              <a:ext cx="945349" cy="302358"/>
            </a:xfrm>
            <a:custGeom>
              <a:avLst/>
              <a:gdLst>
                <a:gd name="connsiteX0" fmla="*/ 945349 w 945349"/>
                <a:gd name="connsiteY0" fmla="*/ 0 h 302358"/>
                <a:gd name="connsiteX1" fmla="*/ 0 w 945349"/>
                <a:gd name="connsiteY1" fmla="*/ 302358 h 302358"/>
                <a:gd name="connsiteX2" fmla="*/ 28705 w 945349"/>
                <a:gd name="connsiteY2" fmla="*/ 302358 h 302358"/>
                <a:gd name="connsiteX3" fmla="*/ 945349 w 945349"/>
                <a:gd name="connsiteY3" fmla="*/ 9568 h 302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5349" h="302358">
                  <a:moveTo>
                    <a:pt x="945349" y="0"/>
                  </a:moveTo>
                  <a:lnTo>
                    <a:pt x="0" y="302358"/>
                  </a:lnTo>
                  <a:lnTo>
                    <a:pt x="28705" y="302358"/>
                  </a:lnTo>
                  <a:lnTo>
                    <a:pt x="945349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798BEA0-535C-1AB6-CC5A-DFF52B4EAEE1}"/>
                </a:ext>
              </a:extLst>
            </p:cNvPr>
            <p:cNvSpPr/>
            <p:nvPr/>
          </p:nvSpPr>
          <p:spPr>
            <a:xfrm>
              <a:off x="11864655" y="-629085"/>
              <a:ext cx="792256" cy="616199"/>
            </a:xfrm>
            <a:custGeom>
              <a:avLst/>
              <a:gdLst>
                <a:gd name="connsiteX0" fmla="*/ 788429 w 792256"/>
                <a:gd name="connsiteY0" fmla="*/ 602804 h 616199"/>
                <a:gd name="connsiteX1" fmla="*/ 17223 w 792256"/>
                <a:gd name="connsiteY1" fmla="*/ 34446 h 616199"/>
                <a:gd name="connsiteX2" fmla="*/ 792256 w 792256"/>
                <a:gd name="connsiteY2" fmla="*/ 9568 h 616199"/>
                <a:gd name="connsiteX3" fmla="*/ 792256 w 792256"/>
                <a:gd name="connsiteY3" fmla="*/ 0 h 616199"/>
                <a:gd name="connsiteX4" fmla="*/ 3827 w 792256"/>
                <a:gd name="connsiteY4" fmla="*/ 26791 h 616199"/>
                <a:gd name="connsiteX5" fmla="*/ 0 w 792256"/>
                <a:gd name="connsiteY5" fmla="*/ 30619 h 616199"/>
                <a:gd name="connsiteX6" fmla="*/ 1913 w 792256"/>
                <a:gd name="connsiteY6" fmla="*/ 36360 h 616199"/>
                <a:gd name="connsiteX7" fmla="*/ 790342 w 792256"/>
                <a:gd name="connsiteY7" fmla="*/ 616199 h 616199"/>
                <a:gd name="connsiteX8" fmla="*/ 788429 w 792256"/>
                <a:gd name="connsiteY8" fmla="*/ 602804 h 616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2256" h="616199">
                  <a:moveTo>
                    <a:pt x="788429" y="602804"/>
                  </a:moveTo>
                  <a:lnTo>
                    <a:pt x="17223" y="34446"/>
                  </a:lnTo>
                  <a:lnTo>
                    <a:pt x="792256" y="9568"/>
                  </a:lnTo>
                  <a:lnTo>
                    <a:pt x="792256" y="0"/>
                  </a:lnTo>
                  <a:lnTo>
                    <a:pt x="3827" y="26791"/>
                  </a:lnTo>
                  <a:cubicBezTo>
                    <a:pt x="1913" y="26791"/>
                    <a:pt x="0" y="28705"/>
                    <a:pt x="0" y="30619"/>
                  </a:cubicBezTo>
                  <a:cubicBezTo>
                    <a:pt x="0" y="32532"/>
                    <a:pt x="0" y="34446"/>
                    <a:pt x="1913" y="36360"/>
                  </a:cubicBezTo>
                  <a:lnTo>
                    <a:pt x="790342" y="616199"/>
                  </a:lnTo>
                  <a:lnTo>
                    <a:pt x="788429" y="60280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C52A98C-39E2-7FCE-7184-4FD6BCA6510A}"/>
                </a:ext>
              </a:extLst>
            </p:cNvPr>
            <p:cNvSpPr/>
            <p:nvPr/>
          </p:nvSpPr>
          <p:spPr>
            <a:xfrm>
              <a:off x="11573778" y="2622704"/>
              <a:ext cx="1065910" cy="594670"/>
            </a:xfrm>
            <a:custGeom>
              <a:avLst/>
              <a:gdLst>
                <a:gd name="connsiteX0" fmla="*/ 1063996 w 1065910"/>
                <a:gd name="connsiteY0" fmla="*/ 583189 h 594670"/>
                <a:gd name="connsiteX1" fmla="*/ 19137 w 1065910"/>
                <a:gd name="connsiteY1" fmla="*/ 521951 h 594670"/>
                <a:gd name="connsiteX2" fmla="*/ 863062 w 1065910"/>
                <a:gd name="connsiteY2" fmla="*/ 11004 h 594670"/>
                <a:gd name="connsiteX3" fmla="*/ 1065910 w 1065910"/>
                <a:gd name="connsiteY3" fmla="*/ 167924 h 594670"/>
                <a:gd name="connsiteX4" fmla="*/ 1065910 w 1065910"/>
                <a:gd name="connsiteY4" fmla="*/ 156442 h 594670"/>
                <a:gd name="connsiteX5" fmla="*/ 866889 w 1065910"/>
                <a:gd name="connsiteY5" fmla="*/ 1435 h 594670"/>
                <a:gd name="connsiteX6" fmla="*/ 861148 w 1065910"/>
                <a:gd name="connsiteY6" fmla="*/ 1435 h 594670"/>
                <a:gd name="connsiteX7" fmla="*/ 1914 w 1065910"/>
                <a:gd name="connsiteY7" fmla="*/ 521951 h 594670"/>
                <a:gd name="connsiteX8" fmla="*/ 0 w 1065910"/>
                <a:gd name="connsiteY8" fmla="*/ 527693 h 594670"/>
                <a:gd name="connsiteX9" fmla="*/ 3828 w 1065910"/>
                <a:gd name="connsiteY9" fmla="*/ 531520 h 594670"/>
                <a:gd name="connsiteX10" fmla="*/ 1063996 w 1065910"/>
                <a:gd name="connsiteY10" fmla="*/ 594671 h 594670"/>
                <a:gd name="connsiteX11" fmla="*/ 1063996 w 1065910"/>
                <a:gd name="connsiteY11" fmla="*/ 583189 h 594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65910" h="594670">
                  <a:moveTo>
                    <a:pt x="1063996" y="583189"/>
                  </a:moveTo>
                  <a:lnTo>
                    <a:pt x="19137" y="521951"/>
                  </a:lnTo>
                  <a:lnTo>
                    <a:pt x="863062" y="11004"/>
                  </a:lnTo>
                  <a:lnTo>
                    <a:pt x="1065910" y="167924"/>
                  </a:lnTo>
                  <a:lnTo>
                    <a:pt x="1065910" y="156442"/>
                  </a:lnTo>
                  <a:lnTo>
                    <a:pt x="866889" y="1435"/>
                  </a:lnTo>
                  <a:cubicBezTo>
                    <a:pt x="864976" y="-478"/>
                    <a:pt x="863062" y="-478"/>
                    <a:pt x="861148" y="1435"/>
                  </a:cubicBezTo>
                  <a:lnTo>
                    <a:pt x="1914" y="521951"/>
                  </a:lnTo>
                  <a:cubicBezTo>
                    <a:pt x="0" y="523865"/>
                    <a:pt x="0" y="525779"/>
                    <a:pt x="0" y="527693"/>
                  </a:cubicBezTo>
                  <a:cubicBezTo>
                    <a:pt x="0" y="529606"/>
                    <a:pt x="1914" y="531520"/>
                    <a:pt x="3828" y="531520"/>
                  </a:cubicBezTo>
                  <a:lnTo>
                    <a:pt x="1063996" y="594671"/>
                  </a:lnTo>
                  <a:lnTo>
                    <a:pt x="1063996" y="58318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9D610FB-7CCB-FC4D-4336-1FBB4C44EBA1}"/>
                </a:ext>
              </a:extLst>
            </p:cNvPr>
            <p:cNvSpPr/>
            <p:nvPr/>
          </p:nvSpPr>
          <p:spPr>
            <a:xfrm>
              <a:off x="4874046" y="7371936"/>
              <a:ext cx="227725" cy="311927"/>
            </a:xfrm>
            <a:custGeom>
              <a:avLst/>
              <a:gdLst>
                <a:gd name="connsiteX0" fmla="*/ 11482 w 227725"/>
                <a:gd name="connsiteY0" fmla="*/ 310014 h 311927"/>
                <a:gd name="connsiteX1" fmla="*/ 183712 w 227725"/>
                <a:gd name="connsiteY1" fmla="*/ 17223 h 311927"/>
                <a:gd name="connsiteX2" fmla="*/ 218158 w 227725"/>
                <a:gd name="connsiteY2" fmla="*/ 311927 h 311927"/>
                <a:gd name="connsiteX3" fmla="*/ 227726 w 227725"/>
                <a:gd name="connsiteY3" fmla="*/ 311927 h 311927"/>
                <a:gd name="connsiteX4" fmla="*/ 191366 w 227725"/>
                <a:gd name="connsiteY4" fmla="*/ 3828 h 311927"/>
                <a:gd name="connsiteX5" fmla="*/ 187539 w 227725"/>
                <a:gd name="connsiteY5" fmla="*/ 0 h 311927"/>
                <a:gd name="connsiteX6" fmla="*/ 181798 w 227725"/>
                <a:gd name="connsiteY6" fmla="*/ 1914 h 311927"/>
                <a:gd name="connsiteX7" fmla="*/ 0 w 227725"/>
                <a:gd name="connsiteY7" fmla="*/ 311927 h 311927"/>
                <a:gd name="connsiteX8" fmla="*/ 11482 w 227725"/>
                <a:gd name="connsiteY8" fmla="*/ 310014 h 311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725" h="311927">
                  <a:moveTo>
                    <a:pt x="11482" y="310014"/>
                  </a:moveTo>
                  <a:lnTo>
                    <a:pt x="183712" y="17223"/>
                  </a:lnTo>
                  <a:lnTo>
                    <a:pt x="218158" y="311927"/>
                  </a:lnTo>
                  <a:lnTo>
                    <a:pt x="227726" y="311927"/>
                  </a:lnTo>
                  <a:lnTo>
                    <a:pt x="191366" y="3828"/>
                  </a:lnTo>
                  <a:cubicBezTo>
                    <a:pt x="191366" y="1914"/>
                    <a:pt x="189453" y="0"/>
                    <a:pt x="187539" y="0"/>
                  </a:cubicBezTo>
                  <a:cubicBezTo>
                    <a:pt x="185625" y="0"/>
                    <a:pt x="183712" y="0"/>
                    <a:pt x="181798" y="1914"/>
                  </a:cubicBezTo>
                  <a:lnTo>
                    <a:pt x="0" y="311927"/>
                  </a:lnTo>
                  <a:lnTo>
                    <a:pt x="11482" y="31001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5" name="Graphic 207">
              <a:extLst>
                <a:ext uri="{FF2B5EF4-FFF2-40B4-BE49-F238E27FC236}">
                  <a16:creationId xmlns:a16="http://schemas.microsoft.com/office/drawing/2014/main" id="{1706F6C5-22A7-1840-82D9-A078FBC42C74}"/>
                </a:ext>
              </a:extLst>
            </p:cNvPr>
            <p:cNvGrpSpPr/>
            <p:nvPr/>
          </p:nvGrpSpPr>
          <p:grpSpPr>
            <a:xfrm>
              <a:off x="11466613" y="7117419"/>
              <a:ext cx="1148197" cy="598976"/>
              <a:chOff x="11466613" y="7117419"/>
              <a:chExt cx="1148197" cy="598976"/>
            </a:xfrm>
            <a:grpFill/>
          </p:grpSpPr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AC5D1786-608B-33AE-EF70-25DC7733A71F}"/>
                  </a:ext>
                </a:extLst>
              </p:cNvPr>
              <p:cNvSpPr/>
              <p:nvPr/>
            </p:nvSpPr>
            <p:spPr>
              <a:xfrm>
                <a:off x="11669461" y="7414037"/>
                <a:ext cx="945349" cy="302358"/>
              </a:xfrm>
              <a:custGeom>
                <a:avLst/>
                <a:gdLst>
                  <a:gd name="connsiteX0" fmla="*/ 945349 w 945349"/>
                  <a:gd name="connsiteY0" fmla="*/ 0 h 302358"/>
                  <a:gd name="connsiteX1" fmla="*/ 0 w 945349"/>
                  <a:gd name="connsiteY1" fmla="*/ 302358 h 302358"/>
                  <a:gd name="connsiteX2" fmla="*/ 28705 w 945349"/>
                  <a:gd name="connsiteY2" fmla="*/ 302358 h 302358"/>
                  <a:gd name="connsiteX3" fmla="*/ 945349 w 945349"/>
                  <a:gd name="connsiteY3" fmla="*/ 9568 h 302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5349" h="302358">
                    <a:moveTo>
                      <a:pt x="945349" y="0"/>
                    </a:moveTo>
                    <a:lnTo>
                      <a:pt x="0" y="302358"/>
                    </a:lnTo>
                    <a:lnTo>
                      <a:pt x="28705" y="302358"/>
                    </a:lnTo>
                    <a:lnTo>
                      <a:pt x="945349" y="9568"/>
                    </a:lnTo>
                    <a:close/>
                  </a:path>
                </a:pathLst>
              </a:custGeom>
              <a:grpFill/>
              <a:ln w="191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2D240293-C35F-D4D3-ACE9-1E213D21C0F1}"/>
                  </a:ext>
                </a:extLst>
              </p:cNvPr>
              <p:cNvSpPr/>
              <p:nvPr/>
            </p:nvSpPr>
            <p:spPr>
              <a:xfrm>
                <a:off x="11466613" y="7117419"/>
                <a:ext cx="1148197" cy="597062"/>
              </a:xfrm>
              <a:custGeom>
                <a:avLst/>
                <a:gdLst>
                  <a:gd name="connsiteX0" fmla="*/ 1148197 w 1148197"/>
                  <a:gd name="connsiteY0" fmla="*/ 246862 h 597062"/>
                  <a:gd name="connsiteX1" fmla="*/ 155007 w 1148197"/>
                  <a:gd name="connsiteY1" fmla="*/ 0 h 597062"/>
                  <a:gd name="connsiteX2" fmla="*/ 149266 w 1148197"/>
                  <a:gd name="connsiteY2" fmla="*/ 3827 h 597062"/>
                  <a:gd name="connsiteX3" fmla="*/ 0 w 1148197"/>
                  <a:gd name="connsiteY3" fmla="*/ 597062 h 597062"/>
                  <a:gd name="connsiteX4" fmla="*/ 9568 w 1148197"/>
                  <a:gd name="connsiteY4" fmla="*/ 597062 h 597062"/>
                  <a:gd name="connsiteX5" fmla="*/ 158834 w 1148197"/>
                  <a:gd name="connsiteY5" fmla="*/ 9568 h 597062"/>
                  <a:gd name="connsiteX6" fmla="*/ 1148197 w 1148197"/>
                  <a:gd name="connsiteY6" fmla="*/ 256431 h 597062"/>
                  <a:gd name="connsiteX7" fmla="*/ 1148197 w 1148197"/>
                  <a:gd name="connsiteY7" fmla="*/ 246862 h 597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48197" h="597062">
                    <a:moveTo>
                      <a:pt x="1148197" y="246862"/>
                    </a:moveTo>
                    <a:lnTo>
                      <a:pt x="155007" y="0"/>
                    </a:lnTo>
                    <a:cubicBezTo>
                      <a:pt x="153093" y="0"/>
                      <a:pt x="149266" y="0"/>
                      <a:pt x="149266" y="3827"/>
                    </a:cubicBezTo>
                    <a:lnTo>
                      <a:pt x="0" y="597062"/>
                    </a:lnTo>
                    <a:lnTo>
                      <a:pt x="9568" y="597062"/>
                    </a:lnTo>
                    <a:lnTo>
                      <a:pt x="158834" y="9568"/>
                    </a:lnTo>
                    <a:lnTo>
                      <a:pt x="1148197" y="256431"/>
                    </a:lnTo>
                    <a:lnTo>
                      <a:pt x="1148197" y="246862"/>
                    </a:lnTo>
                    <a:close/>
                  </a:path>
                </a:pathLst>
              </a:custGeom>
              <a:grpFill/>
              <a:ln w="191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62F3F0A-3D29-F605-6030-B14290A23863}"/>
                </a:ext>
              </a:extLst>
            </p:cNvPr>
            <p:cNvSpPr/>
            <p:nvPr/>
          </p:nvSpPr>
          <p:spPr>
            <a:xfrm>
              <a:off x="11654152" y="5136778"/>
              <a:ext cx="974054" cy="491810"/>
            </a:xfrm>
            <a:custGeom>
              <a:avLst/>
              <a:gdLst>
                <a:gd name="connsiteX0" fmla="*/ 972140 w 974054"/>
                <a:gd name="connsiteY0" fmla="*/ 172230 h 491810"/>
                <a:gd name="connsiteX1" fmla="*/ 430574 w 974054"/>
                <a:gd name="connsiteY1" fmla="*/ 484156 h 491810"/>
                <a:gd name="connsiteX2" fmla="*/ 21050 w 974054"/>
                <a:gd name="connsiteY2" fmla="*/ 375078 h 491810"/>
                <a:gd name="connsiteX3" fmla="*/ 974054 w 974054"/>
                <a:gd name="connsiteY3" fmla="*/ 9568 h 491810"/>
                <a:gd name="connsiteX4" fmla="*/ 974054 w 974054"/>
                <a:gd name="connsiteY4" fmla="*/ 0 h 491810"/>
                <a:gd name="connsiteX5" fmla="*/ 3827 w 974054"/>
                <a:gd name="connsiteY5" fmla="*/ 371250 h 491810"/>
                <a:gd name="connsiteX6" fmla="*/ 0 w 974054"/>
                <a:gd name="connsiteY6" fmla="*/ 375078 h 491810"/>
                <a:gd name="connsiteX7" fmla="*/ 3827 w 974054"/>
                <a:gd name="connsiteY7" fmla="*/ 378905 h 491810"/>
                <a:gd name="connsiteX8" fmla="*/ 428660 w 974054"/>
                <a:gd name="connsiteY8" fmla="*/ 491811 h 491810"/>
                <a:gd name="connsiteX9" fmla="*/ 430574 w 974054"/>
                <a:gd name="connsiteY9" fmla="*/ 491811 h 491810"/>
                <a:gd name="connsiteX10" fmla="*/ 432487 w 974054"/>
                <a:gd name="connsiteY10" fmla="*/ 491811 h 491810"/>
                <a:gd name="connsiteX11" fmla="*/ 972140 w 974054"/>
                <a:gd name="connsiteY11" fmla="*/ 181798 h 491810"/>
                <a:gd name="connsiteX12" fmla="*/ 972140 w 974054"/>
                <a:gd name="connsiteY12" fmla="*/ 172230 h 491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4054" h="491810">
                  <a:moveTo>
                    <a:pt x="972140" y="172230"/>
                  </a:moveTo>
                  <a:lnTo>
                    <a:pt x="430574" y="484156"/>
                  </a:lnTo>
                  <a:lnTo>
                    <a:pt x="21050" y="375078"/>
                  </a:lnTo>
                  <a:lnTo>
                    <a:pt x="974054" y="9568"/>
                  </a:lnTo>
                  <a:lnTo>
                    <a:pt x="974054" y="0"/>
                  </a:lnTo>
                  <a:lnTo>
                    <a:pt x="3827" y="371250"/>
                  </a:lnTo>
                  <a:cubicBezTo>
                    <a:pt x="1913" y="371250"/>
                    <a:pt x="0" y="373164"/>
                    <a:pt x="0" y="375078"/>
                  </a:cubicBezTo>
                  <a:cubicBezTo>
                    <a:pt x="0" y="376991"/>
                    <a:pt x="1913" y="378905"/>
                    <a:pt x="3827" y="378905"/>
                  </a:cubicBezTo>
                  <a:lnTo>
                    <a:pt x="428660" y="491811"/>
                  </a:lnTo>
                  <a:cubicBezTo>
                    <a:pt x="428660" y="491811"/>
                    <a:pt x="428660" y="491811"/>
                    <a:pt x="430574" y="491811"/>
                  </a:cubicBezTo>
                  <a:cubicBezTo>
                    <a:pt x="430574" y="491811"/>
                    <a:pt x="432487" y="491811"/>
                    <a:pt x="432487" y="491811"/>
                  </a:cubicBezTo>
                  <a:lnTo>
                    <a:pt x="972140" y="181798"/>
                  </a:lnTo>
                  <a:lnTo>
                    <a:pt x="972140" y="17223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066BB14-C9EF-014F-C934-B9233F180EA0}"/>
                </a:ext>
              </a:extLst>
            </p:cNvPr>
            <p:cNvSpPr/>
            <p:nvPr/>
          </p:nvSpPr>
          <p:spPr>
            <a:xfrm>
              <a:off x="9717526" y="7038959"/>
              <a:ext cx="568357" cy="669781"/>
            </a:xfrm>
            <a:custGeom>
              <a:avLst/>
              <a:gdLst>
                <a:gd name="connsiteX0" fmla="*/ 151179 w 568357"/>
                <a:gd name="connsiteY0" fmla="*/ 667868 h 669781"/>
                <a:gd name="connsiteX1" fmla="*/ 9568 w 568357"/>
                <a:gd name="connsiteY1" fmla="*/ 9568 h 669781"/>
                <a:gd name="connsiteX2" fmla="*/ 556876 w 568357"/>
                <a:gd name="connsiteY2" fmla="*/ 204762 h 669781"/>
                <a:gd name="connsiteX3" fmla="*/ 321495 w 568357"/>
                <a:gd name="connsiteY3" fmla="*/ 669782 h 669781"/>
                <a:gd name="connsiteX4" fmla="*/ 331063 w 568357"/>
                <a:gd name="connsiteY4" fmla="*/ 669782 h 669781"/>
                <a:gd name="connsiteX5" fmla="*/ 568358 w 568357"/>
                <a:gd name="connsiteY5" fmla="*/ 204762 h 669781"/>
                <a:gd name="connsiteX6" fmla="*/ 568358 w 568357"/>
                <a:gd name="connsiteY6" fmla="*/ 200935 h 669781"/>
                <a:gd name="connsiteX7" fmla="*/ 566444 w 568357"/>
                <a:gd name="connsiteY7" fmla="*/ 199021 h 669781"/>
                <a:gd name="connsiteX8" fmla="*/ 5741 w 568357"/>
                <a:gd name="connsiteY8" fmla="*/ 0 h 669781"/>
                <a:gd name="connsiteX9" fmla="*/ 1914 w 568357"/>
                <a:gd name="connsiteY9" fmla="*/ 0 h 669781"/>
                <a:gd name="connsiteX10" fmla="*/ 0 w 568357"/>
                <a:gd name="connsiteY10" fmla="*/ 3828 h 669781"/>
                <a:gd name="connsiteX11" fmla="*/ 143525 w 568357"/>
                <a:gd name="connsiteY11" fmla="*/ 667868 h 669781"/>
                <a:gd name="connsiteX12" fmla="*/ 151179 w 568357"/>
                <a:gd name="connsiteY12" fmla="*/ 667868 h 66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8357" h="669781">
                  <a:moveTo>
                    <a:pt x="151179" y="667868"/>
                  </a:moveTo>
                  <a:lnTo>
                    <a:pt x="9568" y="9568"/>
                  </a:lnTo>
                  <a:lnTo>
                    <a:pt x="556876" y="204762"/>
                  </a:lnTo>
                  <a:lnTo>
                    <a:pt x="321495" y="669782"/>
                  </a:lnTo>
                  <a:lnTo>
                    <a:pt x="331063" y="669782"/>
                  </a:lnTo>
                  <a:lnTo>
                    <a:pt x="568358" y="204762"/>
                  </a:lnTo>
                  <a:cubicBezTo>
                    <a:pt x="568358" y="202848"/>
                    <a:pt x="568358" y="202848"/>
                    <a:pt x="568358" y="200935"/>
                  </a:cubicBezTo>
                  <a:cubicBezTo>
                    <a:pt x="568358" y="199021"/>
                    <a:pt x="566444" y="199021"/>
                    <a:pt x="566444" y="199021"/>
                  </a:cubicBezTo>
                  <a:lnTo>
                    <a:pt x="5741" y="0"/>
                  </a:lnTo>
                  <a:cubicBezTo>
                    <a:pt x="3828" y="0"/>
                    <a:pt x="1914" y="0"/>
                    <a:pt x="1914" y="0"/>
                  </a:cubicBezTo>
                  <a:cubicBezTo>
                    <a:pt x="0" y="1914"/>
                    <a:pt x="0" y="1914"/>
                    <a:pt x="0" y="3828"/>
                  </a:cubicBezTo>
                  <a:lnTo>
                    <a:pt x="143525" y="667868"/>
                  </a:lnTo>
                  <a:lnTo>
                    <a:pt x="151179" y="6678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9EF45C8-1071-BFDF-CA96-7EB067B4C478}"/>
                </a:ext>
              </a:extLst>
            </p:cNvPr>
            <p:cNvSpPr/>
            <p:nvPr/>
          </p:nvSpPr>
          <p:spPr>
            <a:xfrm>
              <a:off x="10039021" y="7236066"/>
              <a:ext cx="545393" cy="474588"/>
            </a:xfrm>
            <a:custGeom>
              <a:avLst/>
              <a:gdLst>
                <a:gd name="connsiteX0" fmla="*/ 9568 w 545393"/>
                <a:gd name="connsiteY0" fmla="*/ 472675 h 474588"/>
                <a:gd name="connsiteX1" fmla="*/ 243035 w 545393"/>
                <a:gd name="connsiteY1" fmla="*/ 13396 h 474588"/>
                <a:gd name="connsiteX2" fmla="*/ 533912 w 545393"/>
                <a:gd name="connsiteY2" fmla="*/ 474589 h 474588"/>
                <a:gd name="connsiteX3" fmla="*/ 545394 w 545393"/>
                <a:gd name="connsiteY3" fmla="*/ 474589 h 474588"/>
                <a:gd name="connsiteX4" fmla="*/ 248776 w 545393"/>
                <a:gd name="connsiteY4" fmla="*/ 1914 h 474588"/>
                <a:gd name="connsiteX5" fmla="*/ 244949 w 545393"/>
                <a:gd name="connsiteY5" fmla="*/ 0 h 474588"/>
                <a:gd name="connsiteX6" fmla="*/ 241122 w 545393"/>
                <a:gd name="connsiteY6" fmla="*/ 1914 h 474588"/>
                <a:gd name="connsiteX7" fmla="*/ 0 w 545393"/>
                <a:gd name="connsiteY7" fmla="*/ 472675 h 474588"/>
                <a:gd name="connsiteX8" fmla="*/ 9568 w 545393"/>
                <a:gd name="connsiteY8" fmla="*/ 472675 h 47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5393" h="474588">
                  <a:moveTo>
                    <a:pt x="9568" y="472675"/>
                  </a:moveTo>
                  <a:lnTo>
                    <a:pt x="243035" y="13396"/>
                  </a:lnTo>
                  <a:lnTo>
                    <a:pt x="533912" y="474589"/>
                  </a:lnTo>
                  <a:lnTo>
                    <a:pt x="545394" y="474589"/>
                  </a:lnTo>
                  <a:lnTo>
                    <a:pt x="248776" y="1914"/>
                  </a:lnTo>
                  <a:cubicBezTo>
                    <a:pt x="248776" y="0"/>
                    <a:pt x="246863" y="0"/>
                    <a:pt x="244949" y="0"/>
                  </a:cubicBezTo>
                  <a:cubicBezTo>
                    <a:pt x="243035" y="0"/>
                    <a:pt x="241122" y="1914"/>
                    <a:pt x="241122" y="1914"/>
                  </a:cubicBezTo>
                  <a:lnTo>
                    <a:pt x="0" y="472675"/>
                  </a:lnTo>
                  <a:lnTo>
                    <a:pt x="9568" y="47267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5F25A1F-9B4F-4D8F-F47D-F1BD6630073C}"/>
                </a:ext>
              </a:extLst>
            </p:cNvPr>
            <p:cNvSpPr/>
            <p:nvPr/>
          </p:nvSpPr>
          <p:spPr>
            <a:xfrm>
              <a:off x="10276794" y="7236066"/>
              <a:ext cx="1027158" cy="478415"/>
            </a:xfrm>
            <a:custGeom>
              <a:avLst/>
              <a:gdLst>
                <a:gd name="connsiteX0" fmla="*/ 294226 w 1027158"/>
                <a:gd name="connsiteY0" fmla="*/ 474589 h 478415"/>
                <a:gd name="connsiteX1" fmla="*/ 305708 w 1027158"/>
                <a:gd name="connsiteY1" fmla="*/ 474589 h 478415"/>
                <a:gd name="connsiteX2" fmla="*/ 16745 w 1027158"/>
                <a:gd name="connsiteY2" fmla="*/ 15310 h 478415"/>
                <a:gd name="connsiteX3" fmla="*/ 1006108 w 1027158"/>
                <a:gd name="connsiteY3" fmla="*/ 478416 h 478415"/>
                <a:gd name="connsiteX4" fmla="*/ 1027158 w 1027158"/>
                <a:gd name="connsiteY4" fmla="*/ 478416 h 478415"/>
                <a:gd name="connsiteX5" fmla="*/ 7176 w 1027158"/>
                <a:gd name="connsiteY5" fmla="*/ 0 h 478415"/>
                <a:gd name="connsiteX6" fmla="*/ 1435 w 1027158"/>
                <a:gd name="connsiteY6" fmla="*/ 1914 h 478415"/>
                <a:gd name="connsiteX7" fmla="*/ 1435 w 1027158"/>
                <a:gd name="connsiteY7" fmla="*/ 7655 h 478415"/>
                <a:gd name="connsiteX8" fmla="*/ 294226 w 1027158"/>
                <a:gd name="connsiteY8" fmla="*/ 474589 h 478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7158" h="478415">
                  <a:moveTo>
                    <a:pt x="294226" y="474589"/>
                  </a:moveTo>
                  <a:lnTo>
                    <a:pt x="305708" y="474589"/>
                  </a:lnTo>
                  <a:lnTo>
                    <a:pt x="16745" y="15310"/>
                  </a:lnTo>
                  <a:lnTo>
                    <a:pt x="1006108" y="478416"/>
                  </a:lnTo>
                  <a:lnTo>
                    <a:pt x="1027158" y="478416"/>
                  </a:lnTo>
                  <a:lnTo>
                    <a:pt x="7176" y="0"/>
                  </a:lnTo>
                  <a:cubicBezTo>
                    <a:pt x="5262" y="0"/>
                    <a:pt x="3349" y="0"/>
                    <a:pt x="1435" y="1914"/>
                  </a:cubicBezTo>
                  <a:cubicBezTo>
                    <a:pt x="-478" y="3828"/>
                    <a:pt x="-478" y="5741"/>
                    <a:pt x="1435" y="7655"/>
                  </a:cubicBezTo>
                  <a:lnTo>
                    <a:pt x="294226" y="47458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C74F2C7-C445-CB7A-A392-E4CBBC1E2E71}"/>
                </a:ext>
              </a:extLst>
            </p:cNvPr>
            <p:cNvSpPr/>
            <p:nvPr/>
          </p:nvSpPr>
          <p:spPr>
            <a:xfrm>
              <a:off x="10277436" y="7119333"/>
              <a:ext cx="1349924" cy="597062"/>
            </a:xfrm>
            <a:custGeom>
              <a:avLst/>
              <a:gdLst>
                <a:gd name="connsiteX0" fmla="*/ 2706 w 1349924"/>
                <a:gd name="connsiteY0" fmla="*/ 126301 h 597062"/>
                <a:gd name="connsiteX1" fmla="*/ 1005465 w 1349924"/>
                <a:gd name="connsiteY1" fmla="*/ 595149 h 597062"/>
                <a:gd name="connsiteX2" fmla="*/ 1026516 w 1349924"/>
                <a:gd name="connsiteY2" fmla="*/ 595149 h 597062"/>
                <a:gd name="connsiteX3" fmla="*/ 21843 w 1349924"/>
                <a:gd name="connsiteY3" fmla="*/ 124388 h 597062"/>
                <a:gd name="connsiteX4" fmla="*/ 1340356 w 1349924"/>
                <a:gd name="connsiteY4" fmla="*/ 9568 h 597062"/>
                <a:gd name="connsiteX5" fmla="*/ 1191091 w 1349924"/>
                <a:gd name="connsiteY5" fmla="*/ 597062 h 597062"/>
                <a:gd name="connsiteX6" fmla="*/ 1200659 w 1349924"/>
                <a:gd name="connsiteY6" fmla="*/ 597062 h 597062"/>
                <a:gd name="connsiteX7" fmla="*/ 1349925 w 1349924"/>
                <a:gd name="connsiteY7" fmla="*/ 5741 h 597062"/>
                <a:gd name="connsiteX8" fmla="*/ 1349925 w 1349924"/>
                <a:gd name="connsiteY8" fmla="*/ 1913 h 597062"/>
                <a:gd name="connsiteX9" fmla="*/ 1346098 w 1349924"/>
                <a:gd name="connsiteY9" fmla="*/ 0 h 597062"/>
                <a:gd name="connsiteX10" fmla="*/ 4620 w 1349924"/>
                <a:gd name="connsiteY10" fmla="*/ 118647 h 597062"/>
                <a:gd name="connsiteX11" fmla="*/ 792 w 1349924"/>
                <a:gd name="connsiteY11" fmla="*/ 122474 h 597062"/>
                <a:gd name="connsiteX12" fmla="*/ 2706 w 1349924"/>
                <a:gd name="connsiteY12" fmla="*/ 126301 h 59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9924" h="597062">
                  <a:moveTo>
                    <a:pt x="2706" y="126301"/>
                  </a:moveTo>
                  <a:lnTo>
                    <a:pt x="1005465" y="595149"/>
                  </a:lnTo>
                  <a:lnTo>
                    <a:pt x="1026516" y="595149"/>
                  </a:lnTo>
                  <a:lnTo>
                    <a:pt x="21843" y="124388"/>
                  </a:lnTo>
                  <a:lnTo>
                    <a:pt x="1340356" y="9568"/>
                  </a:lnTo>
                  <a:lnTo>
                    <a:pt x="1191091" y="597062"/>
                  </a:lnTo>
                  <a:lnTo>
                    <a:pt x="1200659" y="597062"/>
                  </a:lnTo>
                  <a:lnTo>
                    <a:pt x="1349925" y="5741"/>
                  </a:lnTo>
                  <a:cubicBezTo>
                    <a:pt x="1349925" y="3827"/>
                    <a:pt x="1349925" y="1913"/>
                    <a:pt x="1349925" y="1913"/>
                  </a:cubicBezTo>
                  <a:cubicBezTo>
                    <a:pt x="1349925" y="0"/>
                    <a:pt x="1348011" y="0"/>
                    <a:pt x="1346098" y="0"/>
                  </a:cubicBezTo>
                  <a:lnTo>
                    <a:pt x="4620" y="118647"/>
                  </a:lnTo>
                  <a:cubicBezTo>
                    <a:pt x="2706" y="118647"/>
                    <a:pt x="792" y="120560"/>
                    <a:pt x="792" y="122474"/>
                  </a:cubicBezTo>
                  <a:cubicBezTo>
                    <a:pt x="-1121" y="122474"/>
                    <a:pt x="792" y="124388"/>
                    <a:pt x="2706" y="126301"/>
                  </a:cubicBez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5CE64C-4A6B-9367-B4CA-BD72A8EF3265}"/>
                </a:ext>
              </a:extLst>
            </p:cNvPr>
            <p:cNvSpPr/>
            <p:nvPr/>
          </p:nvSpPr>
          <p:spPr>
            <a:xfrm>
              <a:off x="5055844" y="7371085"/>
              <a:ext cx="493724" cy="314691"/>
            </a:xfrm>
            <a:custGeom>
              <a:avLst/>
              <a:gdLst>
                <a:gd name="connsiteX0" fmla="*/ 44014 w 493724"/>
                <a:gd name="connsiteY0" fmla="*/ 310864 h 314691"/>
                <a:gd name="connsiteX1" fmla="*/ 9568 w 493724"/>
                <a:gd name="connsiteY1" fmla="*/ 12333 h 314691"/>
                <a:gd name="connsiteX2" fmla="*/ 476502 w 493724"/>
                <a:gd name="connsiteY2" fmla="*/ 314691 h 314691"/>
                <a:gd name="connsiteX3" fmla="*/ 493725 w 493724"/>
                <a:gd name="connsiteY3" fmla="*/ 314691 h 314691"/>
                <a:gd name="connsiteX4" fmla="*/ 7655 w 493724"/>
                <a:gd name="connsiteY4" fmla="*/ 851 h 314691"/>
                <a:gd name="connsiteX5" fmla="*/ 1914 w 493724"/>
                <a:gd name="connsiteY5" fmla="*/ 851 h 314691"/>
                <a:gd name="connsiteX6" fmla="*/ 0 w 493724"/>
                <a:gd name="connsiteY6" fmla="*/ 4678 h 314691"/>
                <a:gd name="connsiteX7" fmla="*/ 36360 w 493724"/>
                <a:gd name="connsiteY7" fmla="*/ 312778 h 314691"/>
                <a:gd name="connsiteX8" fmla="*/ 44014 w 493724"/>
                <a:gd name="connsiteY8" fmla="*/ 310864 h 314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3724" h="314691">
                  <a:moveTo>
                    <a:pt x="44014" y="310864"/>
                  </a:moveTo>
                  <a:lnTo>
                    <a:pt x="9568" y="12333"/>
                  </a:lnTo>
                  <a:lnTo>
                    <a:pt x="476502" y="314691"/>
                  </a:lnTo>
                  <a:lnTo>
                    <a:pt x="493725" y="314691"/>
                  </a:lnTo>
                  <a:lnTo>
                    <a:pt x="7655" y="851"/>
                  </a:lnTo>
                  <a:cubicBezTo>
                    <a:pt x="5741" y="851"/>
                    <a:pt x="3827" y="-1063"/>
                    <a:pt x="1914" y="851"/>
                  </a:cubicBezTo>
                  <a:cubicBezTo>
                    <a:pt x="0" y="851"/>
                    <a:pt x="0" y="2764"/>
                    <a:pt x="0" y="4678"/>
                  </a:cubicBezTo>
                  <a:lnTo>
                    <a:pt x="36360" y="312778"/>
                  </a:lnTo>
                  <a:lnTo>
                    <a:pt x="44014" y="31086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075BAB9-27F6-6905-F71A-992833BF406D}"/>
                </a:ext>
              </a:extLst>
            </p:cNvPr>
            <p:cNvSpPr/>
            <p:nvPr/>
          </p:nvSpPr>
          <p:spPr>
            <a:xfrm>
              <a:off x="8029676" y="4292853"/>
              <a:ext cx="1150110" cy="363595"/>
            </a:xfrm>
            <a:custGeom>
              <a:avLst/>
              <a:gdLst>
                <a:gd name="connsiteX0" fmla="*/ 49755 w 1150110"/>
                <a:gd name="connsiteY0" fmla="*/ 363596 h 363595"/>
                <a:gd name="connsiteX1" fmla="*/ 47842 w 1150110"/>
                <a:gd name="connsiteY1" fmla="*/ 363596 h 363595"/>
                <a:gd name="connsiteX2" fmla="*/ 45928 w 1150110"/>
                <a:gd name="connsiteY2" fmla="*/ 359768 h 363595"/>
                <a:gd name="connsiteX3" fmla="*/ 0 w 1150110"/>
                <a:gd name="connsiteY3" fmla="*/ 137784 h 363595"/>
                <a:gd name="connsiteX4" fmla="*/ 0 w 1150110"/>
                <a:gd name="connsiteY4" fmla="*/ 133956 h 363595"/>
                <a:gd name="connsiteX5" fmla="*/ 3827 w 1150110"/>
                <a:gd name="connsiteY5" fmla="*/ 132043 h 363595"/>
                <a:gd name="connsiteX6" fmla="*/ 1144370 w 1150110"/>
                <a:gd name="connsiteY6" fmla="*/ 0 h 363595"/>
                <a:gd name="connsiteX7" fmla="*/ 1150111 w 1150110"/>
                <a:gd name="connsiteY7" fmla="*/ 3828 h 363595"/>
                <a:gd name="connsiteX8" fmla="*/ 1146284 w 1150110"/>
                <a:gd name="connsiteY8" fmla="*/ 9568 h 363595"/>
                <a:gd name="connsiteX9" fmla="*/ 49755 w 1150110"/>
                <a:gd name="connsiteY9" fmla="*/ 363596 h 363595"/>
                <a:gd name="connsiteX10" fmla="*/ 49755 w 1150110"/>
                <a:gd name="connsiteY10" fmla="*/ 363596 h 363595"/>
                <a:gd name="connsiteX11" fmla="*/ 9568 w 1150110"/>
                <a:gd name="connsiteY11" fmla="*/ 139697 h 363595"/>
                <a:gd name="connsiteX12" fmla="*/ 53583 w 1150110"/>
                <a:gd name="connsiteY12" fmla="*/ 352114 h 363595"/>
                <a:gd name="connsiteX13" fmla="*/ 1100356 w 1150110"/>
                <a:gd name="connsiteY13" fmla="*/ 13396 h 363595"/>
                <a:gd name="connsiteX14" fmla="*/ 9568 w 1150110"/>
                <a:gd name="connsiteY14" fmla="*/ 139697 h 36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50110" h="363595">
                  <a:moveTo>
                    <a:pt x="49755" y="363596"/>
                  </a:moveTo>
                  <a:cubicBezTo>
                    <a:pt x="49755" y="363596"/>
                    <a:pt x="47842" y="363596"/>
                    <a:pt x="47842" y="363596"/>
                  </a:cubicBezTo>
                  <a:cubicBezTo>
                    <a:pt x="45928" y="363596"/>
                    <a:pt x="45928" y="361682"/>
                    <a:pt x="45928" y="359768"/>
                  </a:cubicBezTo>
                  <a:lnTo>
                    <a:pt x="0" y="137784"/>
                  </a:lnTo>
                  <a:cubicBezTo>
                    <a:pt x="0" y="135870"/>
                    <a:pt x="0" y="135870"/>
                    <a:pt x="0" y="133956"/>
                  </a:cubicBezTo>
                  <a:cubicBezTo>
                    <a:pt x="0" y="132043"/>
                    <a:pt x="1913" y="132043"/>
                    <a:pt x="3827" y="132043"/>
                  </a:cubicBezTo>
                  <a:lnTo>
                    <a:pt x="1144370" y="0"/>
                  </a:lnTo>
                  <a:cubicBezTo>
                    <a:pt x="1146284" y="0"/>
                    <a:pt x="1148197" y="1914"/>
                    <a:pt x="1150111" y="3828"/>
                  </a:cubicBezTo>
                  <a:cubicBezTo>
                    <a:pt x="1150111" y="5741"/>
                    <a:pt x="1150111" y="7655"/>
                    <a:pt x="1146284" y="9568"/>
                  </a:cubicBezTo>
                  <a:lnTo>
                    <a:pt x="49755" y="363596"/>
                  </a:lnTo>
                  <a:cubicBezTo>
                    <a:pt x="51669" y="363596"/>
                    <a:pt x="49755" y="363596"/>
                    <a:pt x="49755" y="363596"/>
                  </a:cubicBezTo>
                  <a:close/>
                  <a:moveTo>
                    <a:pt x="9568" y="139697"/>
                  </a:moveTo>
                  <a:lnTo>
                    <a:pt x="53583" y="352114"/>
                  </a:lnTo>
                  <a:lnTo>
                    <a:pt x="1100356" y="13396"/>
                  </a:lnTo>
                  <a:lnTo>
                    <a:pt x="9568" y="13969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087D85E-99BB-D5E9-E069-C05A4F795EB2}"/>
                </a:ext>
              </a:extLst>
            </p:cNvPr>
            <p:cNvSpPr/>
            <p:nvPr/>
          </p:nvSpPr>
          <p:spPr>
            <a:xfrm>
              <a:off x="4453040" y="7025563"/>
              <a:ext cx="609337" cy="656386"/>
            </a:xfrm>
            <a:custGeom>
              <a:avLst/>
              <a:gdLst>
                <a:gd name="connsiteX0" fmla="*/ 9568 w 609337"/>
                <a:gd name="connsiteY0" fmla="*/ 654473 h 656386"/>
                <a:gd name="connsiteX1" fmla="*/ 68892 w 609337"/>
                <a:gd name="connsiteY1" fmla="*/ 11482 h 656386"/>
                <a:gd name="connsiteX2" fmla="*/ 600890 w 609337"/>
                <a:gd name="connsiteY2" fmla="*/ 350201 h 656386"/>
                <a:gd name="connsiteX3" fmla="*/ 421006 w 609337"/>
                <a:gd name="connsiteY3" fmla="*/ 656387 h 656386"/>
                <a:gd name="connsiteX4" fmla="*/ 430574 w 609337"/>
                <a:gd name="connsiteY4" fmla="*/ 656387 h 656386"/>
                <a:gd name="connsiteX5" fmla="*/ 608545 w 609337"/>
                <a:gd name="connsiteY5" fmla="*/ 352114 h 656386"/>
                <a:gd name="connsiteX6" fmla="*/ 606631 w 609337"/>
                <a:gd name="connsiteY6" fmla="*/ 346373 h 656386"/>
                <a:gd name="connsiteX7" fmla="*/ 65065 w 609337"/>
                <a:gd name="connsiteY7" fmla="*/ 0 h 656386"/>
                <a:gd name="connsiteX8" fmla="*/ 61237 w 609337"/>
                <a:gd name="connsiteY8" fmla="*/ 0 h 656386"/>
                <a:gd name="connsiteX9" fmla="*/ 59324 w 609337"/>
                <a:gd name="connsiteY9" fmla="*/ 3828 h 656386"/>
                <a:gd name="connsiteX10" fmla="*/ 0 w 609337"/>
                <a:gd name="connsiteY10" fmla="*/ 654473 h 656386"/>
                <a:gd name="connsiteX11" fmla="*/ 9568 w 609337"/>
                <a:gd name="connsiteY11" fmla="*/ 654473 h 65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9337" h="656386">
                  <a:moveTo>
                    <a:pt x="9568" y="654473"/>
                  </a:moveTo>
                  <a:lnTo>
                    <a:pt x="68892" y="11482"/>
                  </a:lnTo>
                  <a:lnTo>
                    <a:pt x="600890" y="350201"/>
                  </a:lnTo>
                  <a:lnTo>
                    <a:pt x="421006" y="656387"/>
                  </a:lnTo>
                  <a:lnTo>
                    <a:pt x="430574" y="656387"/>
                  </a:lnTo>
                  <a:lnTo>
                    <a:pt x="608545" y="352114"/>
                  </a:lnTo>
                  <a:cubicBezTo>
                    <a:pt x="610458" y="350201"/>
                    <a:pt x="608545" y="348287"/>
                    <a:pt x="606631" y="346373"/>
                  </a:cubicBezTo>
                  <a:lnTo>
                    <a:pt x="65065" y="0"/>
                  </a:lnTo>
                  <a:cubicBezTo>
                    <a:pt x="63151" y="0"/>
                    <a:pt x="61237" y="0"/>
                    <a:pt x="61237" y="0"/>
                  </a:cubicBezTo>
                  <a:cubicBezTo>
                    <a:pt x="59324" y="0"/>
                    <a:pt x="59324" y="1914"/>
                    <a:pt x="59324" y="3828"/>
                  </a:cubicBezTo>
                  <a:lnTo>
                    <a:pt x="0" y="654473"/>
                  </a:lnTo>
                  <a:lnTo>
                    <a:pt x="9568" y="65447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2B95B24-58B6-4B3C-EEAB-049EA2C1917C}"/>
                </a:ext>
              </a:extLst>
            </p:cNvPr>
            <p:cNvSpPr/>
            <p:nvPr/>
          </p:nvSpPr>
          <p:spPr>
            <a:xfrm>
              <a:off x="4514278" y="6373483"/>
              <a:ext cx="933867" cy="1006107"/>
            </a:xfrm>
            <a:custGeom>
              <a:avLst/>
              <a:gdLst>
                <a:gd name="connsiteX0" fmla="*/ 545394 w 933867"/>
                <a:gd name="connsiteY0" fmla="*/ 1006108 h 1006107"/>
                <a:gd name="connsiteX1" fmla="*/ 543480 w 933867"/>
                <a:gd name="connsiteY1" fmla="*/ 1006108 h 1006107"/>
                <a:gd name="connsiteX2" fmla="*/ 1914 w 933867"/>
                <a:gd name="connsiteY2" fmla="*/ 659735 h 1006107"/>
                <a:gd name="connsiteX3" fmla="*/ 0 w 933867"/>
                <a:gd name="connsiteY3" fmla="*/ 655908 h 1006107"/>
                <a:gd name="connsiteX4" fmla="*/ 1914 w 933867"/>
                <a:gd name="connsiteY4" fmla="*/ 652080 h 1006107"/>
                <a:gd name="connsiteX5" fmla="*/ 926213 w 933867"/>
                <a:gd name="connsiteY5" fmla="*/ 1435 h 1006107"/>
                <a:gd name="connsiteX6" fmla="*/ 931954 w 933867"/>
                <a:gd name="connsiteY6" fmla="*/ 1435 h 1006107"/>
                <a:gd name="connsiteX7" fmla="*/ 933867 w 933867"/>
                <a:gd name="connsiteY7" fmla="*/ 7176 h 1006107"/>
                <a:gd name="connsiteX8" fmla="*/ 551135 w 933867"/>
                <a:gd name="connsiteY8" fmla="*/ 1002281 h 1006107"/>
                <a:gd name="connsiteX9" fmla="*/ 545394 w 933867"/>
                <a:gd name="connsiteY9" fmla="*/ 1006108 h 1006107"/>
                <a:gd name="connsiteX10" fmla="*/ 545394 w 933867"/>
                <a:gd name="connsiteY10" fmla="*/ 1006108 h 1006107"/>
                <a:gd name="connsiteX11" fmla="*/ 11482 w 933867"/>
                <a:gd name="connsiteY11" fmla="*/ 655908 h 1006107"/>
                <a:gd name="connsiteX12" fmla="*/ 543480 w 933867"/>
                <a:gd name="connsiteY12" fmla="*/ 994626 h 1006107"/>
                <a:gd name="connsiteX13" fmla="*/ 918558 w 933867"/>
                <a:gd name="connsiteY13" fmla="*/ 18658 h 1006107"/>
                <a:gd name="connsiteX14" fmla="*/ 11482 w 933867"/>
                <a:gd name="connsiteY14" fmla="*/ 655908 h 100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3867" h="1006107">
                  <a:moveTo>
                    <a:pt x="545394" y="1006108"/>
                  </a:moveTo>
                  <a:cubicBezTo>
                    <a:pt x="545394" y="1006108"/>
                    <a:pt x="543480" y="1006108"/>
                    <a:pt x="543480" y="1006108"/>
                  </a:cubicBezTo>
                  <a:lnTo>
                    <a:pt x="1914" y="659735"/>
                  </a:lnTo>
                  <a:cubicBezTo>
                    <a:pt x="0" y="659735"/>
                    <a:pt x="0" y="657821"/>
                    <a:pt x="0" y="655908"/>
                  </a:cubicBezTo>
                  <a:cubicBezTo>
                    <a:pt x="0" y="653994"/>
                    <a:pt x="0" y="652080"/>
                    <a:pt x="1914" y="652080"/>
                  </a:cubicBezTo>
                  <a:lnTo>
                    <a:pt x="926213" y="1435"/>
                  </a:lnTo>
                  <a:cubicBezTo>
                    <a:pt x="928126" y="-478"/>
                    <a:pt x="930040" y="-478"/>
                    <a:pt x="931954" y="1435"/>
                  </a:cubicBezTo>
                  <a:cubicBezTo>
                    <a:pt x="933867" y="3349"/>
                    <a:pt x="933867" y="5262"/>
                    <a:pt x="933867" y="7176"/>
                  </a:cubicBezTo>
                  <a:lnTo>
                    <a:pt x="551135" y="1002281"/>
                  </a:lnTo>
                  <a:cubicBezTo>
                    <a:pt x="549221" y="1004194"/>
                    <a:pt x="547308" y="1004194"/>
                    <a:pt x="545394" y="1006108"/>
                  </a:cubicBezTo>
                  <a:cubicBezTo>
                    <a:pt x="547308" y="1006108"/>
                    <a:pt x="545394" y="1006108"/>
                    <a:pt x="545394" y="1006108"/>
                  </a:cubicBezTo>
                  <a:close/>
                  <a:moveTo>
                    <a:pt x="11482" y="655908"/>
                  </a:moveTo>
                  <a:lnTo>
                    <a:pt x="543480" y="994626"/>
                  </a:lnTo>
                  <a:lnTo>
                    <a:pt x="918558" y="18658"/>
                  </a:lnTo>
                  <a:lnTo>
                    <a:pt x="11482" y="65590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2F162A0-4A01-A07B-F5EB-35D0E75A691F}"/>
                </a:ext>
              </a:extLst>
            </p:cNvPr>
            <p:cNvSpPr/>
            <p:nvPr/>
          </p:nvSpPr>
          <p:spPr>
            <a:xfrm>
              <a:off x="5054994" y="6374918"/>
              <a:ext cx="1652341" cy="1029550"/>
            </a:xfrm>
            <a:custGeom>
              <a:avLst/>
              <a:gdLst>
                <a:gd name="connsiteX0" fmla="*/ 1646600 w 1652341"/>
                <a:gd name="connsiteY0" fmla="*/ 1029551 h 1029550"/>
                <a:gd name="connsiteX1" fmla="*/ 1646600 w 1652341"/>
                <a:gd name="connsiteY1" fmla="*/ 1029551 h 1029550"/>
                <a:gd name="connsiteX2" fmla="*/ 4678 w 1652341"/>
                <a:gd name="connsiteY2" fmla="*/ 1002760 h 1029550"/>
                <a:gd name="connsiteX3" fmla="*/ 851 w 1652341"/>
                <a:gd name="connsiteY3" fmla="*/ 1000846 h 1029550"/>
                <a:gd name="connsiteX4" fmla="*/ 851 w 1652341"/>
                <a:gd name="connsiteY4" fmla="*/ 997018 h 1029550"/>
                <a:gd name="connsiteX5" fmla="*/ 383583 w 1652341"/>
                <a:gd name="connsiteY5" fmla="*/ 1914 h 1029550"/>
                <a:gd name="connsiteX6" fmla="*/ 387410 w 1652341"/>
                <a:gd name="connsiteY6" fmla="*/ 0 h 1029550"/>
                <a:gd name="connsiteX7" fmla="*/ 391238 w 1652341"/>
                <a:gd name="connsiteY7" fmla="*/ 0 h 1029550"/>
                <a:gd name="connsiteX8" fmla="*/ 1650428 w 1652341"/>
                <a:gd name="connsiteY8" fmla="*/ 1021896 h 1029550"/>
                <a:gd name="connsiteX9" fmla="*/ 1652341 w 1652341"/>
                <a:gd name="connsiteY9" fmla="*/ 1027637 h 1029550"/>
                <a:gd name="connsiteX10" fmla="*/ 1646600 w 1652341"/>
                <a:gd name="connsiteY10" fmla="*/ 1029551 h 1029550"/>
                <a:gd name="connsiteX11" fmla="*/ 10419 w 1652341"/>
                <a:gd name="connsiteY11" fmla="*/ 995104 h 1029550"/>
                <a:gd name="connsiteX12" fmla="*/ 1633205 w 1652341"/>
                <a:gd name="connsiteY12" fmla="*/ 1021896 h 1029550"/>
                <a:gd name="connsiteX13" fmla="*/ 389324 w 1652341"/>
                <a:gd name="connsiteY13" fmla="*/ 13396 h 1029550"/>
                <a:gd name="connsiteX14" fmla="*/ 10419 w 1652341"/>
                <a:gd name="connsiteY14" fmla="*/ 995104 h 102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52341" h="1029550">
                  <a:moveTo>
                    <a:pt x="1646600" y="1029551"/>
                  </a:moveTo>
                  <a:cubicBezTo>
                    <a:pt x="1646600" y="1029551"/>
                    <a:pt x="1646600" y="1029551"/>
                    <a:pt x="1646600" y="1029551"/>
                  </a:cubicBezTo>
                  <a:lnTo>
                    <a:pt x="4678" y="1002760"/>
                  </a:lnTo>
                  <a:cubicBezTo>
                    <a:pt x="2764" y="1002760"/>
                    <a:pt x="2764" y="1002760"/>
                    <a:pt x="851" y="1000846"/>
                  </a:cubicBezTo>
                  <a:cubicBezTo>
                    <a:pt x="851" y="998932"/>
                    <a:pt x="-1063" y="998932"/>
                    <a:pt x="851" y="997018"/>
                  </a:cubicBezTo>
                  <a:lnTo>
                    <a:pt x="383583" y="1914"/>
                  </a:lnTo>
                  <a:cubicBezTo>
                    <a:pt x="383583" y="0"/>
                    <a:pt x="385497" y="0"/>
                    <a:pt x="387410" y="0"/>
                  </a:cubicBezTo>
                  <a:cubicBezTo>
                    <a:pt x="389324" y="0"/>
                    <a:pt x="391238" y="0"/>
                    <a:pt x="391238" y="0"/>
                  </a:cubicBezTo>
                  <a:lnTo>
                    <a:pt x="1650428" y="1021896"/>
                  </a:lnTo>
                  <a:cubicBezTo>
                    <a:pt x="1652341" y="1023809"/>
                    <a:pt x="1652341" y="1025723"/>
                    <a:pt x="1652341" y="1027637"/>
                  </a:cubicBezTo>
                  <a:cubicBezTo>
                    <a:pt x="1650428" y="1029551"/>
                    <a:pt x="1648514" y="1029551"/>
                    <a:pt x="1646600" y="1029551"/>
                  </a:cubicBezTo>
                  <a:close/>
                  <a:moveTo>
                    <a:pt x="10419" y="995104"/>
                  </a:moveTo>
                  <a:lnTo>
                    <a:pt x="1633205" y="1021896"/>
                  </a:lnTo>
                  <a:lnTo>
                    <a:pt x="389324" y="13396"/>
                  </a:lnTo>
                  <a:lnTo>
                    <a:pt x="10419" y="99510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614C5C8-9078-BCEA-21A7-5CE44E59DA0B}"/>
                </a:ext>
              </a:extLst>
            </p:cNvPr>
            <p:cNvSpPr/>
            <p:nvPr/>
          </p:nvSpPr>
          <p:spPr>
            <a:xfrm>
              <a:off x="5057758" y="7368109"/>
              <a:ext cx="1649576" cy="319581"/>
            </a:xfrm>
            <a:custGeom>
              <a:avLst/>
              <a:gdLst>
                <a:gd name="connsiteX0" fmla="*/ 474588 w 1649576"/>
                <a:gd name="connsiteY0" fmla="*/ 317667 h 319581"/>
                <a:gd name="connsiteX1" fmla="*/ 491811 w 1649576"/>
                <a:gd name="connsiteY1" fmla="*/ 317667 h 319581"/>
                <a:gd name="connsiteX2" fmla="*/ 19137 w 1649576"/>
                <a:gd name="connsiteY2" fmla="*/ 11482 h 319581"/>
                <a:gd name="connsiteX3" fmla="*/ 1628527 w 1649576"/>
                <a:gd name="connsiteY3" fmla="*/ 36359 h 319581"/>
                <a:gd name="connsiteX4" fmla="*/ 1113752 w 1649576"/>
                <a:gd name="connsiteY4" fmla="*/ 319581 h 319581"/>
                <a:gd name="connsiteX5" fmla="*/ 1132888 w 1649576"/>
                <a:gd name="connsiteY5" fmla="*/ 319581 h 319581"/>
                <a:gd name="connsiteX6" fmla="*/ 1647663 w 1649576"/>
                <a:gd name="connsiteY6" fmla="*/ 36359 h 319581"/>
                <a:gd name="connsiteX7" fmla="*/ 1649577 w 1649576"/>
                <a:gd name="connsiteY7" fmla="*/ 30618 h 319581"/>
                <a:gd name="connsiteX8" fmla="*/ 1645750 w 1649576"/>
                <a:gd name="connsiteY8" fmla="*/ 26791 h 319581"/>
                <a:gd name="connsiteX9" fmla="*/ 3827 w 1649576"/>
                <a:gd name="connsiteY9" fmla="*/ 0 h 319581"/>
                <a:gd name="connsiteX10" fmla="*/ 3827 w 1649576"/>
                <a:gd name="connsiteY10" fmla="*/ 0 h 319581"/>
                <a:gd name="connsiteX11" fmla="*/ 0 w 1649576"/>
                <a:gd name="connsiteY11" fmla="*/ 3827 h 319581"/>
                <a:gd name="connsiteX12" fmla="*/ 1914 w 1649576"/>
                <a:gd name="connsiteY12" fmla="*/ 9568 h 319581"/>
                <a:gd name="connsiteX13" fmla="*/ 474588 w 1649576"/>
                <a:gd name="connsiteY13" fmla="*/ 317667 h 319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9576" h="319581">
                  <a:moveTo>
                    <a:pt x="474588" y="317667"/>
                  </a:moveTo>
                  <a:lnTo>
                    <a:pt x="491811" y="317667"/>
                  </a:lnTo>
                  <a:lnTo>
                    <a:pt x="19137" y="11482"/>
                  </a:lnTo>
                  <a:lnTo>
                    <a:pt x="1628527" y="36359"/>
                  </a:lnTo>
                  <a:lnTo>
                    <a:pt x="1113752" y="319581"/>
                  </a:lnTo>
                  <a:lnTo>
                    <a:pt x="1132888" y="319581"/>
                  </a:lnTo>
                  <a:lnTo>
                    <a:pt x="1647663" y="36359"/>
                  </a:lnTo>
                  <a:cubicBezTo>
                    <a:pt x="1649577" y="34446"/>
                    <a:pt x="1649577" y="32532"/>
                    <a:pt x="1649577" y="30618"/>
                  </a:cubicBezTo>
                  <a:cubicBezTo>
                    <a:pt x="1649577" y="28705"/>
                    <a:pt x="1647663" y="26791"/>
                    <a:pt x="1645750" y="26791"/>
                  </a:cubicBezTo>
                  <a:lnTo>
                    <a:pt x="3827" y="0"/>
                  </a:lnTo>
                  <a:lnTo>
                    <a:pt x="3827" y="0"/>
                  </a:lnTo>
                  <a:cubicBezTo>
                    <a:pt x="1914" y="0"/>
                    <a:pt x="0" y="1913"/>
                    <a:pt x="0" y="3827"/>
                  </a:cubicBezTo>
                  <a:cubicBezTo>
                    <a:pt x="0" y="5741"/>
                    <a:pt x="0" y="7655"/>
                    <a:pt x="1914" y="9568"/>
                  </a:cubicBezTo>
                  <a:lnTo>
                    <a:pt x="474588" y="31766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4A63CAD-5A11-CE0F-1015-CC91D87B7F18}"/>
                </a:ext>
              </a:extLst>
            </p:cNvPr>
            <p:cNvSpPr/>
            <p:nvPr/>
          </p:nvSpPr>
          <p:spPr>
            <a:xfrm>
              <a:off x="6167682" y="7395378"/>
              <a:ext cx="536676" cy="294225"/>
            </a:xfrm>
            <a:custGeom>
              <a:avLst/>
              <a:gdLst>
                <a:gd name="connsiteX0" fmla="*/ 21050 w 536676"/>
                <a:gd name="connsiteY0" fmla="*/ 292312 h 294225"/>
                <a:gd name="connsiteX1" fmla="*/ 520516 w 536676"/>
                <a:gd name="connsiteY1" fmla="*/ 16744 h 294225"/>
                <a:gd name="connsiteX2" fmla="*/ 350200 w 536676"/>
                <a:gd name="connsiteY2" fmla="*/ 294225 h 294225"/>
                <a:gd name="connsiteX3" fmla="*/ 359769 w 536676"/>
                <a:gd name="connsiteY3" fmla="*/ 294225 h 294225"/>
                <a:gd name="connsiteX4" fmla="*/ 535826 w 536676"/>
                <a:gd name="connsiteY4" fmla="*/ 7176 h 294225"/>
                <a:gd name="connsiteX5" fmla="*/ 535826 w 536676"/>
                <a:gd name="connsiteY5" fmla="*/ 1435 h 294225"/>
                <a:gd name="connsiteX6" fmla="*/ 530084 w 536676"/>
                <a:gd name="connsiteY6" fmla="*/ 1435 h 294225"/>
                <a:gd name="connsiteX7" fmla="*/ 0 w 536676"/>
                <a:gd name="connsiteY7" fmla="*/ 292312 h 294225"/>
                <a:gd name="connsiteX8" fmla="*/ 21050 w 536676"/>
                <a:gd name="connsiteY8" fmla="*/ 292312 h 294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6676" h="294225">
                  <a:moveTo>
                    <a:pt x="21050" y="292312"/>
                  </a:moveTo>
                  <a:lnTo>
                    <a:pt x="520516" y="16744"/>
                  </a:lnTo>
                  <a:lnTo>
                    <a:pt x="350200" y="294225"/>
                  </a:lnTo>
                  <a:lnTo>
                    <a:pt x="359769" y="294225"/>
                  </a:lnTo>
                  <a:lnTo>
                    <a:pt x="535826" y="7176"/>
                  </a:lnTo>
                  <a:cubicBezTo>
                    <a:pt x="537739" y="5262"/>
                    <a:pt x="535826" y="3349"/>
                    <a:pt x="535826" y="1435"/>
                  </a:cubicBezTo>
                  <a:cubicBezTo>
                    <a:pt x="533912" y="-478"/>
                    <a:pt x="531998" y="-478"/>
                    <a:pt x="530084" y="1435"/>
                  </a:cubicBezTo>
                  <a:lnTo>
                    <a:pt x="0" y="292312"/>
                  </a:lnTo>
                  <a:lnTo>
                    <a:pt x="21050" y="29231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2650F6-6527-5557-E2D1-11CF23488B1B}"/>
                </a:ext>
              </a:extLst>
            </p:cNvPr>
            <p:cNvSpPr/>
            <p:nvPr/>
          </p:nvSpPr>
          <p:spPr>
            <a:xfrm>
              <a:off x="6517882" y="7396814"/>
              <a:ext cx="1213261" cy="298530"/>
            </a:xfrm>
            <a:custGeom>
              <a:avLst/>
              <a:gdLst>
                <a:gd name="connsiteX0" fmla="*/ 11482 w 1213261"/>
                <a:gd name="connsiteY0" fmla="*/ 292790 h 298530"/>
                <a:gd name="connsiteX1" fmla="*/ 185625 w 1213261"/>
                <a:gd name="connsiteY1" fmla="*/ 7655 h 298530"/>
                <a:gd name="connsiteX2" fmla="*/ 1180730 w 1213261"/>
                <a:gd name="connsiteY2" fmla="*/ 298531 h 298530"/>
                <a:gd name="connsiteX3" fmla="*/ 1213262 w 1213261"/>
                <a:gd name="connsiteY3" fmla="*/ 298531 h 298530"/>
                <a:gd name="connsiteX4" fmla="*/ 185625 w 1213261"/>
                <a:gd name="connsiteY4" fmla="*/ 0 h 298530"/>
                <a:gd name="connsiteX5" fmla="*/ 179884 w 1213261"/>
                <a:gd name="connsiteY5" fmla="*/ 1913 h 298530"/>
                <a:gd name="connsiteX6" fmla="*/ 0 w 1213261"/>
                <a:gd name="connsiteY6" fmla="*/ 292790 h 298530"/>
                <a:gd name="connsiteX7" fmla="*/ 11482 w 1213261"/>
                <a:gd name="connsiteY7" fmla="*/ 292790 h 298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3261" h="298530">
                  <a:moveTo>
                    <a:pt x="11482" y="292790"/>
                  </a:moveTo>
                  <a:lnTo>
                    <a:pt x="185625" y="7655"/>
                  </a:lnTo>
                  <a:lnTo>
                    <a:pt x="1180730" y="298531"/>
                  </a:lnTo>
                  <a:lnTo>
                    <a:pt x="1213262" y="298531"/>
                  </a:lnTo>
                  <a:lnTo>
                    <a:pt x="185625" y="0"/>
                  </a:lnTo>
                  <a:cubicBezTo>
                    <a:pt x="183711" y="0"/>
                    <a:pt x="181798" y="0"/>
                    <a:pt x="179884" y="1913"/>
                  </a:cubicBezTo>
                  <a:lnTo>
                    <a:pt x="0" y="292790"/>
                  </a:lnTo>
                  <a:lnTo>
                    <a:pt x="11482" y="29279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4415C97-16EA-6689-6805-7B6031D406ED}"/>
                </a:ext>
              </a:extLst>
            </p:cNvPr>
            <p:cNvSpPr/>
            <p:nvPr/>
          </p:nvSpPr>
          <p:spPr>
            <a:xfrm>
              <a:off x="9170218" y="3498683"/>
              <a:ext cx="1908772" cy="1565375"/>
            </a:xfrm>
            <a:custGeom>
              <a:avLst/>
              <a:gdLst>
                <a:gd name="connsiteX0" fmla="*/ 1902180 w 1908772"/>
                <a:gd name="connsiteY0" fmla="*/ 1565376 h 1565375"/>
                <a:gd name="connsiteX1" fmla="*/ 1902180 w 1908772"/>
                <a:gd name="connsiteY1" fmla="*/ 1565376 h 1565375"/>
                <a:gd name="connsiteX2" fmla="*/ 1914 w 1908772"/>
                <a:gd name="connsiteY2" fmla="*/ 801824 h 1565375"/>
                <a:gd name="connsiteX3" fmla="*/ 0 w 1908772"/>
                <a:gd name="connsiteY3" fmla="*/ 797997 h 1565375"/>
                <a:gd name="connsiteX4" fmla="*/ 1914 w 1908772"/>
                <a:gd name="connsiteY4" fmla="*/ 794170 h 1565375"/>
                <a:gd name="connsiteX5" fmla="*/ 962573 w 1908772"/>
                <a:gd name="connsiteY5" fmla="*/ 1914 h 1565375"/>
                <a:gd name="connsiteX6" fmla="*/ 966400 w 1908772"/>
                <a:gd name="connsiteY6" fmla="*/ 0 h 1565375"/>
                <a:gd name="connsiteX7" fmla="*/ 970227 w 1908772"/>
                <a:gd name="connsiteY7" fmla="*/ 1914 h 1565375"/>
                <a:gd name="connsiteX8" fmla="*/ 1907922 w 1908772"/>
                <a:gd name="connsiteY8" fmla="*/ 1555807 h 1565375"/>
                <a:gd name="connsiteX9" fmla="*/ 1907922 w 1908772"/>
                <a:gd name="connsiteY9" fmla="*/ 1561549 h 1565375"/>
                <a:gd name="connsiteX10" fmla="*/ 1902180 w 1908772"/>
                <a:gd name="connsiteY10" fmla="*/ 1565376 h 1565375"/>
                <a:gd name="connsiteX11" fmla="*/ 13396 w 1908772"/>
                <a:gd name="connsiteY11" fmla="*/ 797997 h 1565375"/>
                <a:gd name="connsiteX12" fmla="*/ 1892612 w 1908772"/>
                <a:gd name="connsiteY12" fmla="*/ 1551980 h 1565375"/>
                <a:gd name="connsiteX13" fmla="*/ 964486 w 1908772"/>
                <a:gd name="connsiteY13" fmla="*/ 13396 h 1565375"/>
                <a:gd name="connsiteX14" fmla="*/ 13396 w 1908772"/>
                <a:gd name="connsiteY14" fmla="*/ 797997 h 156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8772" h="1565375">
                  <a:moveTo>
                    <a:pt x="1902180" y="1565376"/>
                  </a:moveTo>
                  <a:cubicBezTo>
                    <a:pt x="1900267" y="1565376"/>
                    <a:pt x="1900267" y="1565376"/>
                    <a:pt x="1902180" y="1565376"/>
                  </a:cubicBezTo>
                  <a:lnTo>
                    <a:pt x="1914" y="801824"/>
                  </a:lnTo>
                  <a:cubicBezTo>
                    <a:pt x="0" y="801824"/>
                    <a:pt x="0" y="799911"/>
                    <a:pt x="0" y="797997"/>
                  </a:cubicBezTo>
                  <a:cubicBezTo>
                    <a:pt x="0" y="796084"/>
                    <a:pt x="0" y="794170"/>
                    <a:pt x="1914" y="794170"/>
                  </a:cubicBezTo>
                  <a:lnTo>
                    <a:pt x="962573" y="1914"/>
                  </a:lnTo>
                  <a:cubicBezTo>
                    <a:pt x="964486" y="1914"/>
                    <a:pt x="964486" y="0"/>
                    <a:pt x="966400" y="0"/>
                  </a:cubicBezTo>
                  <a:cubicBezTo>
                    <a:pt x="968313" y="0"/>
                    <a:pt x="968313" y="1914"/>
                    <a:pt x="970227" y="1914"/>
                  </a:cubicBezTo>
                  <a:lnTo>
                    <a:pt x="1907922" y="1555807"/>
                  </a:lnTo>
                  <a:cubicBezTo>
                    <a:pt x="1909835" y="1557721"/>
                    <a:pt x="1907922" y="1559635"/>
                    <a:pt x="1907922" y="1561549"/>
                  </a:cubicBezTo>
                  <a:cubicBezTo>
                    <a:pt x="1904094" y="1563462"/>
                    <a:pt x="1902180" y="1565376"/>
                    <a:pt x="1902180" y="1565376"/>
                  </a:cubicBezTo>
                  <a:close/>
                  <a:moveTo>
                    <a:pt x="13396" y="797997"/>
                  </a:moveTo>
                  <a:lnTo>
                    <a:pt x="1892612" y="1551980"/>
                  </a:lnTo>
                  <a:lnTo>
                    <a:pt x="964486" y="13396"/>
                  </a:lnTo>
                  <a:lnTo>
                    <a:pt x="13396" y="79799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622F22C-25BF-1E3B-5FD0-3F3A3482F8D0}"/>
                </a:ext>
              </a:extLst>
            </p:cNvPr>
            <p:cNvSpPr/>
            <p:nvPr/>
          </p:nvSpPr>
          <p:spPr>
            <a:xfrm>
              <a:off x="10130877" y="3150397"/>
              <a:ext cx="944228" cy="1913662"/>
            </a:xfrm>
            <a:custGeom>
              <a:avLst/>
              <a:gdLst>
                <a:gd name="connsiteX0" fmla="*/ 941522 w 944228"/>
                <a:gd name="connsiteY0" fmla="*/ 1913662 h 1913662"/>
                <a:gd name="connsiteX1" fmla="*/ 937695 w 944228"/>
                <a:gd name="connsiteY1" fmla="*/ 1911749 h 1913662"/>
                <a:gd name="connsiteX2" fmla="*/ 0 w 944228"/>
                <a:gd name="connsiteY2" fmla="*/ 357855 h 1913662"/>
                <a:gd name="connsiteX3" fmla="*/ 0 w 944228"/>
                <a:gd name="connsiteY3" fmla="*/ 354028 h 1913662"/>
                <a:gd name="connsiteX4" fmla="*/ 1914 w 944228"/>
                <a:gd name="connsiteY4" fmla="*/ 352114 h 1913662"/>
                <a:gd name="connsiteX5" fmla="*/ 788429 w 944228"/>
                <a:gd name="connsiteY5" fmla="*/ 0 h 1913662"/>
                <a:gd name="connsiteX6" fmla="*/ 792256 w 944228"/>
                <a:gd name="connsiteY6" fmla="*/ 0 h 1913662"/>
                <a:gd name="connsiteX7" fmla="*/ 794170 w 944228"/>
                <a:gd name="connsiteY7" fmla="*/ 3827 h 1913662"/>
                <a:gd name="connsiteX8" fmla="*/ 943435 w 944228"/>
                <a:gd name="connsiteY8" fmla="*/ 1909835 h 1913662"/>
                <a:gd name="connsiteX9" fmla="*/ 941522 w 944228"/>
                <a:gd name="connsiteY9" fmla="*/ 1913662 h 1913662"/>
                <a:gd name="connsiteX10" fmla="*/ 941522 w 944228"/>
                <a:gd name="connsiteY10" fmla="*/ 1913662 h 1913662"/>
                <a:gd name="connsiteX11" fmla="*/ 9568 w 944228"/>
                <a:gd name="connsiteY11" fmla="*/ 357855 h 1913662"/>
                <a:gd name="connsiteX12" fmla="*/ 933867 w 944228"/>
                <a:gd name="connsiteY12" fmla="*/ 1890699 h 1913662"/>
                <a:gd name="connsiteX13" fmla="*/ 786515 w 944228"/>
                <a:gd name="connsiteY13" fmla="*/ 9568 h 1913662"/>
                <a:gd name="connsiteX14" fmla="*/ 9568 w 944228"/>
                <a:gd name="connsiteY14" fmla="*/ 357855 h 1913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4228" h="1913662">
                  <a:moveTo>
                    <a:pt x="941522" y="1913662"/>
                  </a:moveTo>
                  <a:cubicBezTo>
                    <a:pt x="939608" y="1913662"/>
                    <a:pt x="937695" y="1913662"/>
                    <a:pt x="937695" y="1911749"/>
                  </a:cubicBezTo>
                  <a:lnTo>
                    <a:pt x="0" y="357855"/>
                  </a:lnTo>
                  <a:cubicBezTo>
                    <a:pt x="0" y="355941"/>
                    <a:pt x="0" y="355941"/>
                    <a:pt x="0" y="354028"/>
                  </a:cubicBezTo>
                  <a:cubicBezTo>
                    <a:pt x="0" y="352114"/>
                    <a:pt x="1914" y="352114"/>
                    <a:pt x="1914" y="352114"/>
                  </a:cubicBezTo>
                  <a:lnTo>
                    <a:pt x="788429" y="0"/>
                  </a:lnTo>
                  <a:cubicBezTo>
                    <a:pt x="790342" y="0"/>
                    <a:pt x="790342" y="0"/>
                    <a:pt x="792256" y="0"/>
                  </a:cubicBezTo>
                  <a:cubicBezTo>
                    <a:pt x="794170" y="0"/>
                    <a:pt x="794170" y="1913"/>
                    <a:pt x="794170" y="3827"/>
                  </a:cubicBezTo>
                  <a:lnTo>
                    <a:pt x="943435" y="1909835"/>
                  </a:lnTo>
                  <a:cubicBezTo>
                    <a:pt x="945349" y="1909835"/>
                    <a:pt x="943435" y="1911749"/>
                    <a:pt x="941522" y="1913662"/>
                  </a:cubicBezTo>
                  <a:cubicBezTo>
                    <a:pt x="941522" y="1913662"/>
                    <a:pt x="941522" y="1913662"/>
                    <a:pt x="941522" y="1913662"/>
                  </a:cubicBezTo>
                  <a:close/>
                  <a:moveTo>
                    <a:pt x="9568" y="357855"/>
                  </a:moveTo>
                  <a:lnTo>
                    <a:pt x="933867" y="1890699"/>
                  </a:lnTo>
                  <a:lnTo>
                    <a:pt x="786515" y="9568"/>
                  </a:lnTo>
                  <a:lnTo>
                    <a:pt x="9568" y="35785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436ECEE-5EB5-BAC2-DB14-F7C203D6BDB9}"/>
                </a:ext>
              </a:extLst>
            </p:cNvPr>
            <p:cNvSpPr/>
            <p:nvPr/>
          </p:nvSpPr>
          <p:spPr>
            <a:xfrm>
              <a:off x="10919305" y="3142742"/>
              <a:ext cx="666805" cy="1921316"/>
            </a:xfrm>
            <a:custGeom>
              <a:avLst/>
              <a:gdLst>
                <a:gd name="connsiteX0" fmla="*/ 153093 w 666805"/>
                <a:gd name="connsiteY0" fmla="*/ 1921317 h 1921316"/>
                <a:gd name="connsiteX1" fmla="*/ 153093 w 666805"/>
                <a:gd name="connsiteY1" fmla="*/ 1921317 h 1921316"/>
                <a:gd name="connsiteX2" fmla="*/ 149266 w 666805"/>
                <a:gd name="connsiteY2" fmla="*/ 1917490 h 1921316"/>
                <a:gd name="connsiteX3" fmla="*/ 0 w 666805"/>
                <a:gd name="connsiteY3" fmla="*/ 11482 h 1921316"/>
                <a:gd name="connsiteX4" fmla="*/ 1914 w 666805"/>
                <a:gd name="connsiteY4" fmla="*/ 7655 h 1921316"/>
                <a:gd name="connsiteX5" fmla="*/ 5741 w 666805"/>
                <a:gd name="connsiteY5" fmla="*/ 5741 h 1921316"/>
                <a:gd name="connsiteX6" fmla="*/ 662127 w 666805"/>
                <a:gd name="connsiteY6" fmla="*/ 0 h 1921316"/>
                <a:gd name="connsiteX7" fmla="*/ 665955 w 666805"/>
                <a:gd name="connsiteY7" fmla="*/ 1914 h 1921316"/>
                <a:gd name="connsiteX8" fmla="*/ 665955 w 666805"/>
                <a:gd name="connsiteY8" fmla="*/ 5741 h 1921316"/>
                <a:gd name="connsiteX9" fmla="*/ 160748 w 666805"/>
                <a:gd name="connsiteY9" fmla="*/ 1917490 h 1921316"/>
                <a:gd name="connsiteX10" fmla="*/ 153093 w 666805"/>
                <a:gd name="connsiteY10" fmla="*/ 1921317 h 1921316"/>
                <a:gd name="connsiteX11" fmla="*/ 7655 w 666805"/>
                <a:gd name="connsiteY11" fmla="*/ 15309 h 1921316"/>
                <a:gd name="connsiteX12" fmla="*/ 155007 w 666805"/>
                <a:gd name="connsiteY12" fmla="*/ 1890699 h 1921316"/>
                <a:gd name="connsiteX13" fmla="*/ 652559 w 666805"/>
                <a:gd name="connsiteY13" fmla="*/ 9568 h 1921316"/>
                <a:gd name="connsiteX14" fmla="*/ 7655 w 666805"/>
                <a:gd name="connsiteY14" fmla="*/ 15309 h 192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6805" h="1921316">
                  <a:moveTo>
                    <a:pt x="153093" y="1921317"/>
                  </a:moveTo>
                  <a:cubicBezTo>
                    <a:pt x="153093" y="1921317"/>
                    <a:pt x="153093" y="1921317"/>
                    <a:pt x="153093" y="1921317"/>
                  </a:cubicBezTo>
                  <a:cubicBezTo>
                    <a:pt x="151180" y="1921317"/>
                    <a:pt x="149266" y="1919404"/>
                    <a:pt x="149266" y="1917490"/>
                  </a:cubicBezTo>
                  <a:lnTo>
                    <a:pt x="0" y="11482"/>
                  </a:lnTo>
                  <a:cubicBezTo>
                    <a:pt x="0" y="9568"/>
                    <a:pt x="0" y="9568"/>
                    <a:pt x="1914" y="7655"/>
                  </a:cubicBezTo>
                  <a:cubicBezTo>
                    <a:pt x="1914" y="7655"/>
                    <a:pt x="3828" y="5741"/>
                    <a:pt x="5741" y="5741"/>
                  </a:cubicBezTo>
                  <a:lnTo>
                    <a:pt x="662127" y="0"/>
                  </a:lnTo>
                  <a:cubicBezTo>
                    <a:pt x="662127" y="0"/>
                    <a:pt x="664041" y="0"/>
                    <a:pt x="665955" y="1914"/>
                  </a:cubicBezTo>
                  <a:cubicBezTo>
                    <a:pt x="665955" y="3828"/>
                    <a:pt x="667869" y="3828"/>
                    <a:pt x="665955" y="5741"/>
                  </a:cubicBezTo>
                  <a:lnTo>
                    <a:pt x="160748" y="1917490"/>
                  </a:lnTo>
                  <a:cubicBezTo>
                    <a:pt x="156921" y="1919404"/>
                    <a:pt x="155007" y="1921317"/>
                    <a:pt x="153093" y="1921317"/>
                  </a:cubicBezTo>
                  <a:close/>
                  <a:moveTo>
                    <a:pt x="7655" y="15309"/>
                  </a:moveTo>
                  <a:lnTo>
                    <a:pt x="155007" y="1890699"/>
                  </a:lnTo>
                  <a:lnTo>
                    <a:pt x="652559" y="9568"/>
                  </a:lnTo>
                  <a:lnTo>
                    <a:pt x="7655" y="1530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7C167A0-2E5D-CC14-07D4-3890BDE4F253}"/>
                </a:ext>
              </a:extLst>
            </p:cNvPr>
            <p:cNvSpPr/>
            <p:nvPr/>
          </p:nvSpPr>
          <p:spPr>
            <a:xfrm>
              <a:off x="11064744" y="4886089"/>
              <a:ext cx="1561548" cy="625767"/>
            </a:xfrm>
            <a:custGeom>
              <a:avLst/>
              <a:gdLst>
                <a:gd name="connsiteX0" fmla="*/ 1561549 w 1561548"/>
                <a:gd name="connsiteY0" fmla="*/ 250690 h 625767"/>
                <a:gd name="connsiteX1" fmla="*/ 595149 w 1561548"/>
                <a:gd name="connsiteY1" fmla="*/ 620027 h 625767"/>
                <a:gd name="connsiteX2" fmla="*/ 17223 w 1561548"/>
                <a:gd name="connsiteY2" fmla="*/ 176057 h 625767"/>
                <a:gd name="connsiteX3" fmla="*/ 1561549 w 1561548"/>
                <a:gd name="connsiteY3" fmla="*/ 9568 h 625767"/>
                <a:gd name="connsiteX4" fmla="*/ 1561549 w 1561548"/>
                <a:gd name="connsiteY4" fmla="*/ 0 h 625767"/>
                <a:gd name="connsiteX5" fmla="*/ 3828 w 1561548"/>
                <a:gd name="connsiteY5" fmla="*/ 166489 h 625767"/>
                <a:gd name="connsiteX6" fmla="*/ 0 w 1561548"/>
                <a:gd name="connsiteY6" fmla="*/ 170316 h 625767"/>
                <a:gd name="connsiteX7" fmla="*/ 1914 w 1561548"/>
                <a:gd name="connsiteY7" fmla="*/ 174143 h 625767"/>
                <a:gd name="connsiteX8" fmla="*/ 589408 w 1561548"/>
                <a:gd name="connsiteY8" fmla="*/ 625768 h 625767"/>
                <a:gd name="connsiteX9" fmla="*/ 591322 w 1561548"/>
                <a:gd name="connsiteY9" fmla="*/ 625768 h 625767"/>
                <a:gd name="connsiteX10" fmla="*/ 593235 w 1561548"/>
                <a:gd name="connsiteY10" fmla="*/ 625768 h 625767"/>
                <a:gd name="connsiteX11" fmla="*/ 1557721 w 1561548"/>
                <a:gd name="connsiteY11" fmla="*/ 256431 h 625767"/>
                <a:gd name="connsiteX12" fmla="*/ 1561549 w 1561548"/>
                <a:gd name="connsiteY12" fmla="*/ 250690 h 625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61548" h="625767">
                  <a:moveTo>
                    <a:pt x="1561549" y="250690"/>
                  </a:moveTo>
                  <a:lnTo>
                    <a:pt x="595149" y="620027"/>
                  </a:lnTo>
                  <a:lnTo>
                    <a:pt x="17223" y="176057"/>
                  </a:lnTo>
                  <a:lnTo>
                    <a:pt x="1561549" y="9568"/>
                  </a:lnTo>
                  <a:lnTo>
                    <a:pt x="1561549" y="0"/>
                  </a:lnTo>
                  <a:lnTo>
                    <a:pt x="3828" y="166489"/>
                  </a:lnTo>
                  <a:cubicBezTo>
                    <a:pt x="1914" y="166489"/>
                    <a:pt x="0" y="168402"/>
                    <a:pt x="0" y="170316"/>
                  </a:cubicBezTo>
                  <a:cubicBezTo>
                    <a:pt x="0" y="172230"/>
                    <a:pt x="0" y="174143"/>
                    <a:pt x="1914" y="174143"/>
                  </a:cubicBezTo>
                  <a:lnTo>
                    <a:pt x="589408" y="625768"/>
                  </a:lnTo>
                  <a:cubicBezTo>
                    <a:pt x="589408" y="625768"/>
                    <a:pt x="591322" y="625768"/>
                    <a:pt x="591322" y="625768"/>
                  </a:cubicBezTo>
                  <a:cubicBezTo>
                    <a:pt x="591322" y="625768"/>
                    <a:pt x="593235" y="625768"/>
                    <a:pt x="593235" y="625768"/>
                  </a:cubicBezTo>
                  <a:lnTo>
                    <a:pt x="1557721" y="256431"/>
                  </a:lnTo>
                  <a:lnTo>
                    <a:pt x="1561549" y="25069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2E71FC4-8DA9-21DD-4F88-38D4D30A5A47}"/>
                </a:ext>
              </a:extLst>
            </p:cNvPr>
            <p:cNvSpPr/>
            <p:nvPr/>
          </p:nvSpPr>
          <p:spPr>
            <a:xfrm>
              <a:off x="10917392" y="2525108"/>
              <a:ext cx="664040" cy="632943"/>
            </a:xfrm>
            <a:custGeom>
              <a:avLst/>
              <a:gdLst>
                <a:gd name="connsiteX0" fmla="*/ 3827 w 664040"/>
                <a:gd name="connsiteY0" fmla="*/ 632944 h 632943"/>
                <a:gd name="connsiteX1" fmla="*/ 0 w 664040"/>
                <a:gd name="connsiteY1" fmla="*/ 631030 h 632943"/>
                <a:gd name="connsiteX2" fmla="*/ 1913 w 664040"/>
                <a:gd name="connsiteY2" fmla="*/ 625289 h 632943"/>
                <a:gd name="connsiteX3" fmla="*/ 654472 w 664040"/>
                <a:gd name="connsiteY3" fmla="*/ 1435 h 632943"/>
                <a:gd name="connsiteX4" fmla="*/ 660214 w 664040"/>
                <a:gd name="connsiteY4" fmla="*/ 1435 h 632943"/>
                <a:gd name="connsiteX5" fmla="*/ 662127 w 664040"/>
                <a:gd name="connsiteY5" fmla="*/ 5262 h 632943"/>
                <a:gd name="connsiteX6" fmla="*/ 664041 w 664040"/>
                <a:gd name="connsiteY6" fmla="*/ 623375 h 632943"/>
                <a:gd name="connsiteX7" fmla="*/ 660214 w 664040"/>
                <a:gd name="connsiteY7" fmla="*/ 627203 h 632943"/>
                <a:gd name="connsiteX8" fmla="*/ 3827 w 664040"/>
                <a:gd name="connsiteY8" fmla="*/ 632944 h 632943"/>
                <a:gd name="connsiteX9" fmla="*/ 3827 w 664040"/>
                <a:gd name="connsiteY9" fmla="*/ 632944 h 632943"/>
                <a:gd name="connsiteX10" fmla="*/ 652558 w 664040"/>
                <a:gd name="connsiteY10" fmla="*/ 14831 h 632943"/>
                <a:gd name="connsiteX11" fmla="*/ 15309 w 664040"/>
                <a:gd name="connsiteY11" fmla="*/ 623375 h 632943"/>
                <a:gd name="connsiteX12" fmla="*/ 654472 w 664040"/>
                <a:gd name="connsiteY12" fmla="*/ 617634 h 632943"/>
                <a:gd name="connsiteX13" fmla="*/ 652558 w 664040"/>
                <a:gd name="connsiteY13" fmla="*/ 14831 h 632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64040" h="632943">
                  <a:moveTo>
                    <a:pt x="3827" y="632944"/>
                  </a:moveTo>
                  <a:cubicBezTo>
                    <a:pt x="1913" y="632944"/>
                    <a:pt x="0" y="631030"/>
                    <a:pt x="0" y="631030"/>
                  </a:cubicBezTo>
                  <a:cubicBezTo>
                    <a:pt x="0" y="629116"/>
                    <a:pt x="0" y="627203"/>
                    <a:pt x="1913" y="625289"/>
                  </a:cubicBezTo>
                  <a:lnTo>
                    <a:pt x="654472" y="1435"/>
                  </a:lnTo>
                  <a:cubicBezTo>
                    <a:pt x="656386" y="-478"/>
                    <a:pt x="658300" y="-478"/>
                    <a:pt x="660214" y="1435"/>
                  </a:cubicBezTo>
                  <a:cubicBezTo>
                    <a:pt x="662127" y="1435"/>
                    <a:pt x="662127" y="3349"/>
                    <a:pt x="662127" y="5262"/>
                  </a:cubicBezTo>
                  <a:lnTo>
                    <a:pt x="664041" y="623375"/>
                  </a:lnTo>
                  <a:cubicBezTo>
                    <a:pt x="664041" y="625289"/>
                    <a:pt x="662127" y="627203"/>
                    <a:pt x="660214" y="627203"/>
                  </a:cubicBezTo>
                  <a:lnTo>
                    <a:pt x="3827" y="632944"/>
                  </a:lnTo>
                  <a:cubicBezTo>
                    <a:pt x="3827" y="632944"/>
                    <a:pt x="3827" y="632944"/>
                    <a:pt x="3827" y="632944"/>
                  </a:cubicBezTo>
                  <a:close/>
                  <a:moveTo>
                    <a:pt x="652558" y="14831"/>
                  </a:moveTo>
                  <a:lnTo>
                    <a:pt x="15309" y="623375"/>
                  </a:lnTo>
                  <a:lnTo>
                    <a:pt x="654472" y="617634"/>
                  </a:lnTo>
                  <a:lnTo>
                    <a:pt x="652558" y="14831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69664E9-3FD2-F2BC-8E83-D5DC98C1D6D2}"/>
                </a:ext>
              </a:extLst>
            </p:cNvPr>
            <p:cNvSpPr/>
            <p:nvPr/>
          </p:nvSpPr>
          <p:spPr>
            <a:xfrm>
              <a:off x="11566124" y="-338209"/>
              <a:ext cx="1081219" cy="2870493"/>
            </a:xfrm>
            <a:custGeom>
              <a:avLst/>
              <a:gdLst>
                <a:gd name="connsiteX0" fmla="*/ 1077392 w 1081219"/>
                <a:gd name="connsiteY0" fmla="*/ 2344236 h 2870493"/>
                <a:gd name="connsiteX1" fmla="*/ 13395 w 1081219"/>
                <a:gd name="connsiteY1" fmla="*/ 2860925 h 2870493"/>
                <a:gd name="connsiteX2" fmla="*/ 9568 w 1081219"/>
                <a:gd name="connsiteY2" fmla="*/ 19137 h 2870493"/>
                <a:gd name="connsiteX3" fmla="*/ 1081219 w 1081219"/>
                <a:gd name="connsiteY3" fmla="*/ 1423765 h 2870493"/>
                <a:gd name="connsiteX4" fmla="*/ 1081219 w 1081219"/>
                <a:gd name="connsiteY4" fmla="*/ 1408456 h 2870493"/>
                <a:gd name="connsiteX5" fmla="*/ 9568 w 1081219"/>
                <a:gd name="connsiteY5" fmla="*/ 1914 h 2870493"/>
                <a:gd name="connsiteX6" fmla="*/ 3827 w 1081219"/>
                <a:gd name="connsiteY6" fmla="*/ 0 h 2870493"/>
                <a:gd name="connsiteX7" fmla="*/ 0 w 1081219"/>
                <a:gd name="connsiteY7" fmla="*/ 3827 h 2870493"/>
                <a:gd name="connsiteX8" fmla="*/ 3827 w 1081219"/>
                <a:gd name="connsiteY8" fmla="*/ 2866666 h 2870493"/>
                <a:gd name="connsiteX9" fmla="*/ 5741 w 1081219"/>
                <a:gd name="connsiteY9" fmla="*/ 2870494 h 2870493"/>
                <a:gd name="connsiteX10" fmla="*/ 7655 w 1081219"/>
                <a:gd name="connsiteY10" fmla="*/ 2870494 h 2870493"/>
                <a:gd name="connsiteX11" fmla="*/ 9568 w 1081219"/>
                <a:gd name="connsiteY11" fmla="*/ 2870494 h 2870493"/>
                <a:gd name="connsiteX12" fmla="*/ 1075478 w 1081219"/>
                <a:gd name="connsiteY12" fmla="*/ 2353805 h 2870493"/>
                <a:gd name="connsiteX13" fmla="*/ 1077392 w 1081219"/>
                <a:gd name="connsiteY13" fmla="*/ 2344236 h 287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1219" h="2870493">
                  <a:moveTo>
                    <a:pt x="1077392" y="2344236"/>
                  </a:moveTo>
                  <a:lnTo>
                    <a:pt x="13395" y="2860925"/>
                  </a:lnTo>
                  <a:lnTo>
                    <a:pt x="9568" y="19137"/>
                  </a:lnTo>
                  <a:lnTo>
                    <a:pt x="1081219" y="1423765"/>
                  </a:lnTo>
                  <a:lnTo>
                    <a:pt x="1081219" y="1408456"/>
                  </a:lnTo>
                  <a:lnTo>
                    <a:pt x="9568" y="1914"/>
                  </a:lnTo>
                  <a:cubicBezTo>
                    <a:pt x="7655" y="0"/>
                    <a:pt x="5741" y="0"/>
                    <a:pt x="3827" y="0"/>
                  </a:cubicBezTo>
                  <a:cubicBezTo>
                    <a:pt x="1914" y="0"/>
                    <a:pt x="0" y="1914"/>
                    <a:pt x="0" y="3827"/>
                  </a:cubicBezTo>
                  <a:lnTo>
                    <a:pt x="3827" y="2866666"/>
                  </a:lnTo>
                  <a:cubicBezTo>
                    <a:pt x="3827" y="2868580"/>
                    <a:pt x="3827" y="2870494"/>
                    <a:pt x="5741" y="2870494"/>
                  </a:cubicBezTo>
                  <a:cubicBezTo>
                    <a:pt x="5741" y="2870494"/>
                    <a:pt x="7655" y="2870494"/>
                    <a:pt x="7655" y="2870494"/>
                  </a:cubicBezTo>
                  <a:cubicBezTo>
                    <a:pt x="7655" y="2870494"/>
                    <a:pt x="9568" y="2870494"/>
                    <a:pt x="9568" y="2870494"/>
                  </a:cubicBezTo>
                  <a:lnTo>
                    <a:pt x="1075478" y="2353805"/>
                  </a:lnTo>
                  <a:lnTo>
                    <a:pt x="1077392" y="234423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8BBD2DF-1D49-7A41-C14C-6AC885813C99}"/>
                </a:ext>
              </a:extLst>
            </p:cNvPr>
            <p:cNvSpPr/>
            <p:nvPr/>
          </p:nvSpPr>
          <p:spPr>
            <a:xfrm>
              <a:off x="11571864" y="2524629"/>
              <a:ext cx="870716" cy="627681"/>
            </a:xfrm>
            <a:custGeom>
              <a:avLst/>
              <a:gdLst>
                <a:gd name="connsiteX0" fmla="*/ 5741 w 870716"/>
                <a:gd name="connsiteY0" fmla="*/ 627681 h 627681"/>
                <a:gd name="connsiteX1" fmla="*/ 3828 w 870716"/>
                <a:gd name="connsiteY1" fmla="*/ 627681 h 627681"/>
                <a:gd name="connsiteX2" fmla="*/ 1914 w 870716"/>
                <a:gd name="connsiteY2" fmla="*/ 623854 h 627681"/>
                <a:gd name="connsiteX3" fmla="*/ 0 w 870716"/>
                <a:gd name="connsiteY3" fmla="*/ 5741 h 627681"/>
                <a:gd name="connsiteX4" fmla="*/ 1914 w 870716"/>
                <a:gd name="connsiteY4" fmla="*/ 1913 h 627681"/>
                <a:gd name="connsiteX5" fmla="*/ 5741 w 870716"/>
                <a:gd name="connsiteY5" fmla="*/ 0 h 627681"/>
                <a:gd name="connsiteX6" fmla="*/ 866889 w 870716"/>
                <a:gd name="connsiteY6" fmla="*/ 97597 h 627681"/>
                <a:gd name="connsiteX7" fmla="*/ 870716 w 870716"/>
                <a:gd name="connsiteY7" fmla="*/ 101424 h 627681"/>
                <a:gd name="connsiteX8" fmla="*/ 868803 w 870716"/>
                <a:gd name="connsiteY8" fmla="*/ 107165 h 627681"/>
                <a:gd name="connsiteX9" fmla="*/ 9568 w 870716"/>
                <a:gd name="connsiteY9" fmla="*/ 627681 h 627681"/>
                <a:gd name="connsiteX10" fmla="*/ 5741 w 870716"/>
                <a:gd name="connsiteY10" fmla="*/ 627681 h 627681"/>
                <a:gd name="connsiteX11" fmla="*/ 7655 w 870716"/>
                <a:gd name="connsiteY11" fmla="*/ 9568 h 627681"/>
                <a:gd name="connsiteX12" fmla="*/ 9568 w 870716"/>
                <a:gd name="connsiteY12" fmla="*/ 616199 h 627681"/>
                <a:gd name="connsiteX13" fmla="*/ 849666 w 870716"/>
                <a:gd name="connsiteY13" fmla="*/ 107165 h 627681"/>
                <a:gd name="connsiteX14" fmla="*/ 7655 w 870716"/>
                <a:gd name="connsiteY14" fmla="*/ 9568 h 627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70716" h="627681">
                  <a:moveTo>
                    <a:pt x="5741" y="627681"/>
                  </a:moveTo>
                  <a:cubicBezTo>
                    <a:pt x="5741" y="627681"/>
                    <a:pt x="3828" y="627681"/>
                    <a:pt x="3828" y="627681"/>
                  </a:cubicBezTo>
                  <a:cubicBezTo>
                    <a:pt x="1914" y="627681"/>
                    <a:pt x="1914" y="625768"/>
                    <a:pt x="1914" y="623854"/>
                  </a:cubicBezTo>
                  <a:lnTo>
                    <a:pt x="0" y="5741"/>
                  </a:lnTo>
                  <a:cubicBezTo>
                    <a:pt x="0" y="3827"/>
                    <a:pt x="0" y="3827"/>
                    <a:pt x="1914" y="1913"/>
                  </a:cubicBezTo>
                  <a:cubicBezTo>
                    <a:pt x="3828" y="1913"/>
                    <a:pt x="3828" y="0"/>
                    <a:pt x="5741" y="0"/>
                  </a:cubicBezTo>
                  <a:lnTo>
                    <a:pt x="866889" y="97597"/>
                  </a:lnTo>
                  <a:cubicBezTo>
                    <a:pt x="868803" y="97597"/>
                    <a:pt x="870716" y="99510"/>
                    <a:pt x="870716" y="101424"/>
                  </a:cubicBezTo>
                  <a:cubicBezTo>
                    <a:pt x="870716" y="103338"/>
                    <a:pt x="870716" y="105251"/>
                    <a:pt x="868803" y="107165"/>
                  </a:cubicBezTo>
                  <a:lnTo>
                    <a:pt x="9568" y="627681"/>
                  </a:lnTo>
                  <a:cubicBezTo>
                    <a:pt x="7655" y="627681"/>
                    <a:pt x="5741" y="627681"/>
                    <a:pt x="5741" y="627681"/>
                  </a:cubicBezTo>
                  <a:close/>
                  <a:moveTo>
                    <a:pt x="7655" y="9568"/>
                  </a:moveTo>
                  <a:lnTo>
                    <a:pt x="9568" y="616199"/>
                  </a:lnTo>
                  <a:lnTo>
                    <a:pt x="849666" y="107165"/>
                  </a:lnTo>
                  <a:lnTo>
                    <a:pt x="7655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8D3A18D-7FC6-2DF6-9469-6CC49178F85F}"/>
                </a:ext>
              </a:extLst>
            </p:cNvPr>
            <p:cNvSpPr/>
            <p:nvPr/>
          </p:nvSpPr>
          <p:spPr>
            <a:xfrm>
              <a:off x="11571864" y="2007941"/>
              <a:ext cx="1071650" cy="625767"/>
            </a:xfrm>
            <a:custGeom>
              <a:avLst/>
              <a:gdLst>
                <a:gd name="connsiteX0" fmla="*/ 1069737 w 1071650"/>
                <a:gd name="connsiteY0" fmla="*/ 369337 h 625767"/>
                <a:gd name="connsiteX1" fmla="*/ 863062 w 1071650"/>
                <a:gd name="connsiteY1" fmla="*/ 614285 h 625767"/>
                <a:gd name="connsiteX2" fmla="*/ 19137 w 1071650"/>
                <a:gd name="connsiteY2" fmla="*/ 518602 h 625767"/>
                <a:gd name="connsiteX3" fmla="*/ 1071651 w 1071650"/>
                <a:gd name="connsiteY3" fmla="*/ 9568 h 625767"/>
                <a:gd name="connsiteX4" fmla="*/ 1071651 w 1071650"/>
                <a:gd name="connsiteY4" fmla="*/ 0 h 625767"/>
                <a:gd name="connsiteX5" fmla="*/ 1914 w 1071650"/>
                <a:gd name="connsiteY5" fmla="*/ 518602 h 625767"/>
                <a:gd name="connsiteX6" fmla="*/ 0 w 1071650"/>
                <a:gd name="connsiteY6" fmla="*/ 524343 h 625767"/>
                <a:gd name="connsiteX7" fmla="*/ 3828 w 1071650"/>
                <a:gd name="connsiteY7" fmla="*/ 528171 h 625767"/>
                <a:gd name="connsiteX8" fmla="*/ 864976 w 1071650"/>
                <a:gd name="connsiteY8" fmla="*/ 625768 h 625767"/>
                <a:gd name="connsiteX9" fmla="*/ 864976 w 1071650"/>
                <a:gd name="connsiteY9" fmla="*/ 625768 h 625767"/>
                <a:gd name="connsiteX10" fmla="*/ 868803 w 1071650"/>
                <a:gd name="connsiteY10" fmla="*/ 623854 h 625767"/>
                <a:gd name="connsiteX11" fmla="*/ 1069737 w 1071650"/>
                <a:gd name="connsiteY11" fmla="*/ 384646 h 625767"/>
                <a:gd name="connsiteX12" fmla="*/ 1069737 w 1071650"/>
                <a:gd name="connsiteY12" fmla="*/ 369337 h 625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71650" h="625767">
                  <a:moveTo>
                    <a:pt x="1069737" y="369337"/>
                  </a:moveTo>
                  <a:lnTo>
                    <a:pt x="863062" y="614285"/>
                  </a:lnTo>
                  <a:lnTo>
                    <a:pt x="19137" y="518602"/>
                  </a:lnTo>
                  <a:lnTo>
                    <a:pt x="1071651" y="9568"/>
                  </a:lnTo>
                  <a:lnTo>
                    <a:pt x="1071651" y="0"/>
                  </a:lnTo>
                  <a:lnTo>
                    <a:pt x="1914" y="518602"/>
                  </a:lnTo>
                  <a:cubicBezTo>
                    <a:pt x="0" y="518602"/>
                    <a:pt x="0" y="520516"/>
                    <a:pt x="0" y="524343"/>
                  </a:cubicBezTo>
                  <a:cubicBezTo>
                    <a:pt x="0" y="526257"/>
                    <a:pt x="1914" y="528171"/>
                    <a:pt x="3828" y="528171"/>
                  </a:cubicBezTo>
                  <a:lnTo>
                    <a:pt x="864976" y="625768"/>
                  </a:lnTo>
                  <a:cubicBezTo>
                    <a:pt x="864976" y="625768"/>
                    <a:pt x="864976" y="625768"/>
                    <a:pt x="864976" y="625768"/>
                  </a:cubicBezTo>
                  <a:cubicBezTo>
                    <a:pt x="866889" y="625768"/>
                    <a:pt x="866889" y="625768"/>
                    <a:pt x="868803" y="623854"/>
                  </a:cubicBezTo>
                  <a:lnTo>
                    <a:pt x="1069737" y="384646"/>
                  </a:lnTo>
                  <a:lnTo>
                    <a:pt x="1069737" y="36933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C219550-9E31-9AA6-A510-1EA49DBBB095}"/>
                </a:ext>
              </a:extLst>
            </p:cNvPr>
            <p:cNvSpPr/>
            <p:nvPr/>
          </p:nvSpPr>
          <p:spPr>
            <a:xfrm>
              <a:off x="12431099" y="2375364"/>
              <a:ext cx="210502" cy="355941"/>
            </a:xfrm>
            <a:custGeom>
              <a:avLst/>
              <a:gdLst>
                <a:gd name="connsiteX0" fmla="*/ 208590 w 210502"/>
                <a:gd name="connsiteY0" fmla="*/ 346373 h 355941"/>
                <a:gd name="connsiteX1" fmla="*/ 13396 w 210502"/>
                <a:gd name="connsiteY1" fmla="*/ 248776 h 355941"/>
                <a:gd name="connsiteX2" fmla="*/ 210503 w 210502"/>
                <a:gd name="connsiteY2" fmla="*/ 13396 h 355941"/>
                <a:gd name="connsiteX3" fmla="*/ 210503 w 210502"/>
                <a:gd name="connsiteY3" fmla="*/ 0 h 355941"/>
                <a:gd name="connsiteX4" fmla="*/ 1914 w 210502"/>
                <a:gd name="connsiteY4" fmla="*/ 246862 h 355941"/>
                <a:gd name="connsiteX5" fmla="*/ 0 w 210502"/>
                <a:gd name="connsiteY5" fmla="*/ 250690 h 355941"/>
                <a:gd name="connsiteX6" fmla="*/ 1914 w 210502"/>
                <a:gd name="connsiteY6" fmla="*/ 254517 h 355941"/>
                <a:gd name="connsiteX7" fmla="*/ 206676 w 210502"/>
                <a:gd name="connsiteY7" fmla="*/ 355941 h 355941"/>
                <a:gd name="connsiteX8" fmla="*/ 208590 w 210502"/>
                <a:gd name="connsiteY8" fmla="*/ 346373 h 35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502" h="355941">
                  <a:moveTo>
                    <a:pt x="208590" y="346373"/>
                  </a:moveTo>
                  <a:lnTo>
                    <a:pt x="13396" y="248776"/>
                  </a:lnTo>
                  <a:lnTo>
                    <a:pt x="210503" y="13396"/>
                  </a:lnTo>
                  <a:lnTo>
                    <a:pt x="210503" y="0"/>
                  </a:lnTo>
                  <a:lnTo>
                    <a:pt x="1914" y="246862"/>
                  </a:lnTo>
                  <a:cubicBezTo>
                    <a:pt x="1914" y="248776"/>
                    <a:pt x="0" y="248776"/>
                    <a:pt x="0" y="250690"/>
                  </a:cubicBezTo>
                  <a:cubicBezTo>
                    <a:pt x="0" y="252603"/>
                    <a:pt x="1914" y="252603"/>
                    <a:pt x="1914" y="254517"/>
                  </a:cubicBezTo>
                  <a:lnTo>
                    <a:pt x="206676" y="355941"/>
                  </a:lnTo>
                  <a:lnTo>
                    <a:pt x="208590" y="34637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1C6836C-9267-7BBA-BE08-758F65F624F0}"/>
                </a:ext>
              </a:extLst>
            </p:cNvPr>
            <p:cNvSpPr/>
            <p:nvPr/>
          </p:nvSpPr>
          <p:spPr>
            <a:xfrm>
              <a:off x="12432220" y="2623347"/>
              <a:ext cx="207468" cy="167281"/>
            </a:xfrm>
            <a:custGeom>
              <a:avLst/>
              <a:gdLst>
                <a:gd name="connsiteX0" fmla="*/ 207469 w 207468"/>
                <a:gd name="connsiteY0" fmla="*/ 155799 h 167281"/>
                <a:gd name="connsiteX1" fmla="*/ 42894 w 207468"/>
                <a:gd name="connsiteY1" fmla="*/ 27584 h 167281"/>
                <a:gd name="connsiteX2" fmla="*/ 207469 w 207468"/>
                <a:gd name="connsiteY2" fmla="*/ 109871 h 167281"/>
                <a:gd name="connsiteX3" fmla="*/ 207469 w 207468"/>
                <a:gd name="connsiteY3" fmla="*/ 100303 h 167281"/>
                <a:gd name="connsiteX4" fmla="*/ 6534 w 207468"/>
                <a:gd name="connsiteY4" fmla="*/ 793 h 167281"/>
                <a:gd name="connsiteX5" fmla="*/ 793 w 207468"/>
                <a:gd name="connsiteY5" fmla="*/ 2706 h 167281"/>
                <a:gd name="connsiteX6" fmla="*/ 2706 w 207468"/>
                <a:gd name="connsiteY6" fmla="*/ 8447 h 167281"/>
                <a:gd name="connsiteX7" fmla="*/ 207469 w 207468"/>
                <a:gd name="connsiteY7" fmla="*/ 167281 h 167281"/>
                <a:gd name="connsiteX8" fmla="*/ 207469 w 207468"/>
                <a:gd name="connsiteY8" fmla="*/ 155799 h 16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7468" h="167281">
                  <a:moveTo>
                    <a:pt x="207469" y="155799"/>
                  </a:moveTo>
                  <a:lnTo>
                    <a:pt x="42894" y="27584"/>
                  </a:lnTo>
                  <a:lnTo>
                    <a:pt x="207469" y="109871"/>
                  </a:lnTo>
                  <a:lnTo>
                    <a:pt x="207469" y="100303"/>
                  </a:lnTo>
                  <a:lnTo>
                    <a:pt x="6534" y="793"/>
                  </a:lnTo>
                  <a:cubicBezTo>
                    <a:pt x="4620" y="-1121"/>
                    <a:pt x="2706" y="793"/>
                    <a:pt x="793" y="2706"/>
                  </a:cubicBezTo>
                  <a:cubicBezTo>
                    <a:pt x="-1121" y="4620"/>
                    <a:pt x="793" y="6534"/>
                    <a:pt x="2706" y="8447"/>
                  </a:cubicBezTo>
                  <a:lnTo>
                    <a:pt x="207469" y="167281"/>
                  </a:lnTo>
                  <a:lnTo>
                    <a:pt x="207469" y="15579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A99C161-0289-B1D1-3606-7C208A6B9C54}"/>
                </a:ext>
              </a:extLst>
            </p:cNvPr>
            <p:cNvSpPr/>
            <p:nvPr/>
          </p:nvSpPr>
          <p:spPr>
            <a:xfrm>
              <a:off x="6695853" y="6455770"/>
              <a:ext cx="1833288" cy="1241488"/>
            </a:xfrm>
            <a:custGeom>
              <a:avLst/>
              <a:gdLst>
                <a:gd name="connsiteX0" fmla="*/ 3827 w 1833288"/>
                <a:gd name="connsiteY0" fmla="*/ 948698 h 1241488"/>
                <a:gd name="connsiteX1" fmla="*/ 1000845 w 1833288"/>
                <a:gd name="connsiteY1" fmla="*/ 1239575 h 1241488"/>
                <a:gd name="connsiteX2" fmla="*/ 1033378 w 1833288"/>
                <a:gd name="connsiteY2" fmla="*/ 1239575 h 1241488"/>
                <a:gd name="connsiteX3" fmla="*/ 17223 w 1833288"/>
                <a:gd name="connsiteY3" fmla="*/ 942957 h 1241488"/>
                <a:gd name="connsiteX4" fmla="*/ 1821807 w 1833288"/>
                <a:gd name="connsiteY4" fmla="*/ 14831 h 1241488"/>
                <a:gd name="connsiteX5" fmla="*/ 1385492 w 1833288"/>
                <a:gd name="connsiteY5" fmla="*/ 1241488 h 1241488"/>
                <a:gd name="connsiteX6" fmla="*/ 1395060 w 1833288"/>
                <a:gd name="connsiteY6" fmla="*/ 1241488 h 1241488"/>
                <a:gd name="connsiteX7" fmla="*/ 1833288 w 1833288"/>
                <a:gd name="connsiteY7" fmla="*/ 7176 h 1241488"/>
                <a:gd name="connsiteX8" fmla="*/ 1831375 w 1833288"/>
                <a:gd name="connsiteY8" fmla="*/ 1435 h 1241488"/>
                <a:gd name="connsiteX9" fmla="*/ 1825634 w 1833288"/>
                <a:gd name="connsiteY9" fmla="*/ 1435 h 1241488"/>
                <a:gd name="connsiteX10" fmla="*/ 1913 w 1833288"/>
                <a:gd name="connsiteY10" fmla="*/ 941044 h 1241488"/>
                <a:gd name="connsiteX11" fmla="*/ 0 w 1833288"/>
                <a:gd name="connsiteY11" fmla="*/ 944871 h 1241488"/>
                <a:gd name="connsiteX12" fmla="*/ 3827 w 1833288"/>
                <a:gd name="connsiteY12" fmla="*/ 948698 h 124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3288" h="1241488">
                  <a:moveTo>
                    <a:pt x="3827" y="948698"/>
                  </a:moveTo>
                  <a:lnTo>
                    <a:pt x="1000845" y="1239575"/>
                  </a:lnTo>
                  <a:lnTo>
                    <a:pt x="1033378" y="1239575"/>
                  </a:lnTo>
                  <a:lnTo>
                    <a:pt x="17223" y="942957"/>
                  </a:lnTo>
                  <a:lnTo>
                    <a:pt x="1821807" y="14831"/>
                  </a:lnTo>
                  <a:lnTo>
                    <a:pt x="1385492" y="1241488"/>
                  </a:lnTo>
                  <a:lnTo>
                    <a:pt x="1395060" y="1241488"/>
                  </a:lnTo>
                  <a:lnTo>
                    <a:pt x="1833288" y="7176"/>
                  </a:lnTo>
                  <a:cubicBezTo>
                    <a:pt x="1833288" y="5262"/>
                    <a:pt x="1833288" y="3349"/>
                    <a:pt x="1831375" y="1435"/>
                  </a:cubicBezTo>
                  <a:cubicBezTo>
                    <a:pt x="1829461" y="-478"/>
                    <a:pt x="1827548" y="-478"/>
                    <a:pt x="1825634" y="1435"/>
                  </a:cubicBezTo>
                  <a:lnTo>
                    <a:pt x="1913" y="941044"/>
                  </a:lnTo>
                  <a:cubicBezTo>
                    <a:pt x="0" y="941044"/>
                    <a:pt x="0" y="942957"/>
                    <a:pt x="0" y="944871"/>
                  </a:cubicBezTo>
                  <a:cubicBezTo>
                    <a:pt x="1913" y="946784"/>
                    <a:pt x="1913" y="948698"/>
                    <a:pt x="3827" y="948698"/>
                  </a:cubicBez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152AA51-C2CE-62F5-DB29-010A31ACEE23}"/>
                </a:ext>
              </a:extLst>
            </p:cNvPr>
            <p:cNvSpPr/>
            <p:nvPr/>
          </p:nvSpPr>
          <p:spPr>
            <a:xfrm>
              <a:off x="8081344" y="6459119"/>
              <a:ext cx="1643835" cy="1240052"/>
            </a:xfrm>
            <a:custGeom>
              <a:avLst/>
              <a:gdLst>
                <a:gd name="connsiteX0" fmla="*/ 9568 w 1643835"/>
                <a:gd name="connsiteY0" fmla="*/ 1238139 h 1240052"/>
                <a:gd name="connsiteX1" fmla="*/ 445883 w 1643835"/>
                <a:gd name="connsiteY1" fmla="*/ 7655 h 1240052"/>
                <a:gd name="connsiteX2" fmla="*/ 1628527 w 1643835"/>
                <a:gd name="connsiteY2" fmla="*/ 581753 h 1240052"/>
                <a:gd name="connsiteX3" fmla="*/ 172230 w 1643835"/>
                <a:gd name="connsiteY3" fmla="*/ 1240053 h 1240052"/>
                <a:gd name="connsiteX4" fmla="*/ 193280 w 1643835"/>
                <a:gd name="connsiteY4" fmla="*/ 1240053 h 1240052"/>
                <a:gd name="connsiteX5" fmla="*/ 1641922 w 1643835"/>
                <a:gd name="connsiteY5" fmla="*/ 587494 h 1240052"/>
                <a:gd name="connsiteX6" fmla="*/ 1643836 w 1643835"/>
                <a:gd name="connsiteY6" fmla="*/ 583667 h 1240052"/>
                <a:gd name="connsiteX7" fmla="*/ 1641922 w 1643835"/>
                <a:gd name="connsiteY7" fmla="*/ 579839 h 1240052"/>
                <a:gd name="connsiteX8" fmla="*/ 445883 w 1643835"/>
                <a:gd name="connsiteY8" fmla="*/ 0 h 1240052"/>
                <a:gd name="connsiteX9" fmla="*/ 442056 w 1643835"/>
                <a:gd name="connsiteY9" fmla="*/ 0 h 1240052"/>
                <a:gd name="connsiteX10" fmla="*/ 440142 w 1643835"/>
                <a:gd name="connsiteY10" fmla="*/ 1913 h 1240052"/>
                <a:gd name="connsiteX11" fmla="*/ 0 w 1643835"/>
                <a:gd name="connsiteY11" fmla="*/ 1240053 h 1240052"/>
                <a:gd name="connsiteX12" fmla="*/ 9568 w 1643835"/>
                <a:gd name="connsiteY12" fmla="*/ 1238139 h 124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43835" h="1240052">
                  <a:moveTo>
                    <a:pt x="9568" y="1238139"/>
                  </a:moveTo>
                  <a:lnTo>
                    <a:pt x="445883" y="7655"/>
                  </a:lnTo>
                  <a:lnTo>
                    <a:pt x="1628527" y="581753"/>
                  </a:lnTo>
                  <a:lnTo>
                    <a:pt x="172230" y="1240053"/>
                  </a:lnTo>
                  <a:lnTo>
                    <a:pt x="193280" y="1240053"/>
                  </a:lnTo>
                  <a:lnTo>
                    <a:pt x="1641922" y="587494"/>
                  </a:lnTo>
                  <a:cubicBezTo>
                    <a:pt x="1643836" y="587494"/>
                    <a:pt x="1643836" y="585580"/>
                    <a:pt x="1643836" y="583667"/>
                  </a:cubicBezTo>
                  <a:cubicBezTo>
                    <a:pt x="1643836" y="581753"/>
                    <a:pt x="1641922" y="579839"/>
                    <a:pt x="1641922" y="579839"/>
                  </a:cubicBezTo>
                  <a:lnTo>
                    <a:pt x="445883" y="0"/>
                  </a:lnTo>
                  <a:cubicBezTo>
                    <a:pt x="443970" y="0"/>
                    <a:pt x="443970" y="0"/>
                    <a:pt x="442056" y="0"/>
                  </a:cubicBezTo>
                  <a:cubicBezTo>
                    <a:pt x="440142" y="0"/>
                    <a:pt x="440142" y="1913"/>
                    <a:pt x="440142" y="1913"/>
                  </a:cubicBezTo>
                  <a:lnTo>
                    <a:pt x="0" y="1240053"/>
                  </a:lnTo>
                  <a:lnTo>
                    <a:pt x="9568" y="123813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4D15EBF-1C34-D032-FDCB-A66B0BF5D034}"/>
                </a:ext>
              </a:extLst>
            </p:cNvPr>
            <p:cNvSpPr/>
            <p:nvPr/>
          </p:nvSpPr>
          <p:spPr>
            <a:xfrm>
              <a:off x="8075603" y="4648795"/>
              <a:ext cx="840097" cy="401869"/>
            </a:xfrm>
            <a:custGeom>
              <a:avLst/>
              <a:gdLst>
                <a:gd name="connsiteX0" fmla="*/ 528171 w 840097"/>
                <a:gd name="connsiteY0" fmla="*/ 401869 h 401869"/>
                <a:gd name="connsiteX1" fmla="*/ 526257 w 840097"/>
                <a:gd name="connsiteY1" fmla="*/ 401869 h 401869"/>
                <a:gd name="connsiteX2" fmla="*/ 1914 w 840097"/>
                <a:gd name="connsiteY2" fmla="*/ 7655 h 401869"/>
                <a:gd name="connsiteX3" fmla="*/ 0 w 840097"/>
                <a:gd name="connsiteY3" fmla="*/ 1914 h 401869"/>
                <a:gd name="connsiteX4" fmla="*/ 5741 w 840097"/>
                <a:gd name="connsiteY4" fmla="*/ 0 h 401869"/>
                <a:gd name="connsiteX5" fmla="*/ 836270 w 840097"/>
                <a:gd name="connsiteY5" fmla="*/ 302358 h 401869"/>
                <a:gd name="connsiteX6" fmla="*/ 840098 w 840097"/>
                <a:gd name="connsiteY6" fmla="*/ 306186 h 401869"/>
                <a:gd name="connsiteX7" fmla="*/ 836270 w 840097"/>
                <a:gd name="connsiteY7" fmla="*/ 310013 h 401869"/>
                <a:gd name="connsiteX8" fmla="*/ 528171 w 840097"/>
                <a:gd name="connsiteY8" fmla="*/ 401869 h 401869"/>
                <a:gd name="connsiteX9" fmla="*/ 528171 w 840097"/>
                <a:gd name="connsiteY9" fmla="*/ 401869 h 401869"/>
                <a:gd name="connsiteX10" fmla="*/ 30619 w 840097"/>
                <a:gd name="connsiteY10" fmla="*/ 17223 h 401869"/>
                <a:gd name="connsiteX11" fmla="*/ 528171 w 840097"/>
                <a:gd name="connsiteY11" fmla="*/ 392301 h 401869"/>
                <a:gd name="connsiteX12" fmla="*/ 820961 w 840097"/>
                <a:gd name="connsiteY12" fmla="*/ 304272 h 401869"/>
                <a:gd name="connsiteX13" fmla="*/ 30619 w 840097"/>
                <a:gd name="connsiteY13" fmla="*/ 17223 h 401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40097" h="401869">
                  <a:moveTo>
                    <a:pt x="528171" y="401869"/>
                  </a:moveTo>
                  <a:cubicBezTo>
                    <a:pt x="526257" y="401869"/>
                    <a:pt x="526257" y="401869"/>
                    <a:pt x="526257" y="401869"/>
                  </a:cubicBezTo>
                  <a:lnTo>
                    <a:pt x="1914" y="7655"/>
                  </a:lnTo>
                  <a:cubicBezTo>
                    <a:pt x="0" y="5741"/>
                    <a:pt x="0" y="3827"/>
                    <a:pt x="0" y="1914"/>
                  </a:cubicBezTo>
                  <a:cubicBezTo>
                    <a:pt x="1914" y="0"/>
                    <a:pt x="3827" y="0"/>
                    <a:pt x="5741" y="0"/>
                  </a:cubicBezTo>
                  <a:lnTo>
                    <a:pt x="836270" y="302358"/>
                  </a:lnTo>
                  <a:cubicBezTo>
                    <a:pt x="838184" y="302358"/>
                    <a:pt x="840098" y="304272"/>
                    <a:pt x="840098" y="306186"/>
                  </a:cubicBezTo>
                  <a:cubicBezTo>
                    <a:pt x="840098" y="308100"/>
                    <a:pt x="838184" y="310013"/>
                    <a:pt x="836270" y="310013"/>
                  </a:cubicBezTo>
                  <a:lnTo>
                    <a:pt x="528171" y="401869"/>
                  </a:lnTo>
                  <a:cubicBezTo>
                    <a:pt x="528171" y="401869"/>
                    <a:pt x="528171" y="401869"/>
                    <a:pt x="528171" y="401869"/>
                  </a:cubicBezTo>
                  <a:close/>
                  <a:moveTo>
                    <a:pt x="30619" y="17223"/>
                  </a:moveTo>
                  <a:lnTo>
                    <a:pt x="528171" y="392301"/>
                  </a:lnTo>
                  <a:lnTo>
                    <a:pt x="820961" y="304272"/>
                  </a:lnTo>
                  <a:lnTo>
                    <a:pt x="30619" y="1722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F317D9B-B66B-893B-C31D-DF9150FEA51D}"/>
                </a:ext>
              </a:extLst>
            </p:cNvPr>
            <p:cNvSpPr/>
            <p:nvPr/>
          </p:nvSpPr>
          <p:spPr>
            <a:xfrm>
              <a:off x="8073690" y="4294767"/>
              <a:ext cx="1103704" cy="664040"/>
            </a:xfrm>
            <a:custGeom>
              <a:avLst/>
              <a:gdLst>
                <a:gd name="connsiteX0" fmla="*/ 836270 w 1103704"/>
                <a:gd name="connsiteY0" fmla="*/ 664041 h 664040"/>
                <a:gd name="connsiteX1" fmla="*/ 836270 w 1103704"/>
                <a:gd name="connsiteY1" fmla="*/ 664041 h 664040"/>
                <a:gd name="connsiteX2" fmla="*/ 3827 w 1103704"/>
                <a:gd name="connsiteY2" fmla="*/ 361682 h 664040"/>
                <a:gd name="connsiteX3" fmla="*/ 0 w 1103704"/>
                <a:gd name="connsiteY3" fmla="*/ 357855 h 664040"/>
                <a:gd name="connsiteX4" fmla="*/ 3827 w 1103704"/>
                <a:gd name="connsiteY4" fmla="*/ 354028 h 664040"/>
                <a:gd name="connsiteX5" fmla="*/ 1098442 w 1103704"/>
                <a:gd name="connsiteY5" fmla="*/ 0 h 664040"/>
                <a:gd name="connsiteX6" fmla="*/ 1102270 w 1103704"/>
                <a:gd name="connsiteY6" fmla="*/ 1914 h 664040"/>
                <a:gd name="connsiteX7" fmla="*/ 1102270 w 1103704"/>
                <a:gd name="connsiteY7" fmla="*/ 5741 h 664040"/>
                <a:gd name="connsiteX8" fmla="*/ 838184 w 1103704"/>
                <a:gd name="connsiteY8" fmla="*/ 664041 h 664040"/>
                <a:gd name="connsiteX9" fmla="*/ 836270 w 1103704"/>
                <a:gd name="connsiteY9" fmla="*/ 664041 h 664040"/>
                <a:gd name="connsiteX10" fmla="*/ 19137 w 1103704"/>
                <a:gd name="connsiteY10" fmla="*/ 357855 h 664040"/>
                <a:gd name="connsiteX11" fmla="*/ 834357 w 1103704"/>
                <a:gd name="connsiteY11" fmla="*/ 654472 h 664040"/>
                <a:gd name="connsiteX12" fmla="*/ 1092701 w 1103704"/>
                <a:gd name="connsiteY12" fmla="*/ 9568 h 664040"/>
                <a:gd name="connsiteX13" fmla="*/ 19137 w 1103704"/>
                <a:gd name="connsiteY13" fmla="*/ 357855 h 66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03704" h="664040">
                  <a:moveTo>
                    <a:pt x="836270" y="664041"/>
                  </a:moveTo>
                  <a:cubicBezTo>
                    <a:pt x="836270" y="664041"/>
                    <a:pt x="836270" y="664041"/>
                    <a:pt x="836270" y="664041"/>
                  </a:cubicBezTo>
                  <a:lnTo>
                    <a:pt x="3827" y="361682"/>
                  </a:lnTo>
                  <a:cubicBezTo>
                    <a:pt x="1913" y="361682"/>
                    <a:pt x="0" y="359768"/>
                    <a:pt x="0" y="357855"/>
                  </a:cubicBezTo>
                  <a:cubicBezTo>
                    <a:pt x="0" y="355941"/>
                    <a:pt x="1913" y="354028"/>
                    <a:pt x="3827" y="354028"/>
                  </a:cubicBezTo>
                  <a:lnTo>
                    <a:pt x="1098442" y="0"/>
                  </a:lnTo>
                  <a:cubicBezTo>
                    <a:pt x="1100356" y="0"/>
                    <a:pt x="1102270" y="0"/>
                    <a:pt x="1102270" y="1914"/>
                  </a:cubicBezTo>
                  <a:cubicBezTo>
                    <a:pt x="1104183" y="3827"/>
                    <a:pt x="1104183" y="5741"/>
                    <a:pt x="1102270" y="5741"/>
                  </a:cubicBezTo>
                  <a:lnTo>
                    <a:pt x="838184" y="664041"/>
                  </a:lnTo>
                  <a:cubicBezTo>
                    <a:pt x="840098" y="664041"/>
                    <a:pt x="838184" y="664041"/>
                    <a:pt x="836270" y="664041"/>
                  </a:cubicBezTo>
                  <a:close/>
                  <a:moveTo>
                    <a:pt x="19137" y="357855"/>
                  </a:moveTo>
                  <a:lnTo>
                    <a:pt x="834357" y="654472"/>
                  </a:lnTo>
                  <a:lnTo>
                    <a:pt x="1092701" y="9568"/>
                  </a:lnTo>
                  <a:lnTo>
                    <a:pt x="19137" y="35785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E80A78E-9D26-3139-087F-0286E68F9E66}"/>
                </a:ext>
              </a:extLst>
            </p:cNvPr>
            <p:cNvSpPr/>
            <p:nvPr/>
          </p:nvSpPr>
          <p:spPr>
            <a:xfrm>
              <a:off x="8521487" y="4953067"/>
              <a:ext cx="396128" cy="1513707"/>
            </a:xfrm>
            <a:custGeom>
              <a:avLst/>
              <a:gdLst>
                <a:gd name="connsiteX0" fmla="*/ 3827 w 396128"/>
                <a:gd name="connsiteY0" fmla="*/ 1513707 h 1513707"/>
                <a:gd name="connsiteX1" fmla="*/ 3827 w 396128"/>
                <a:gd name="connsiteY1" fmla="*/ 1513707 h 1513707"/>
                <a:gd name="connsiteX2" fmla="*/ 0 w 396128"/>
                <a:gd name="connsiteY2" fmla="*/ 1509880 h 1513707"/>
                <a:gd name="connsiteX3" fmla="*/ 78460 w 396128"/>
                <a:gd name="connsiteY3" fmla="*/ 95683 h 1513707"/>
                <a:gd name="connsiteX4" fmla="*/ 82288 w 396128"/>
                <a:gd name="connsiteY4" fmla="*/ 91856 h 1513707"/>
                <a:gd name="connsiteX5" fmla="*/ 390387 w 396128"/>
                <a:gd name="connsiteY5" fmla="*/ 0 h 1513707"/>
                <a:gd name="connsiteX6" fmla="*/ 394215 w 396128"/>
                <a:gd name="connsiteY6" fmla="*/ 1914 h 1513707"/>
                <a:gd name="connsiteX7" fmla="*/ 396128 w 396128"/>
                <a:gd name="connsiteY7" fmla="*/ 5741 h 1513707"/>
                <a:gd name="connsiteX8" fmla="*/ 9568 w 396128"/>
                <a:gd name="connsiteY8" fmla="*/ 1511793 h 1513707"/>
                <a:gd name="connsiteX9" fmla="*/ 3827 w 396128"/>
                <a:gd name="connsiteY9" fmla="*/ 1513707 h 1513707"/>
                <a:gd name="connsiteX10" fmla="*/ 86115 w 396128"/>
                <a:gd name="connsiteY10" fmla="*/ 97597 h 1513707"/>
                <a:gd name="connsiteX11" fmla="*/ 11482 w 396128"/>
                <a:gd name="connsiteY11" fmla="*/ 1463952 h 1513707"/>
                <a:gd name="connsiteX12" fmla="*/ 384646 w 396128"/>
                <a:gd name="connsiteY12" fmla="*/ 9568 h 1513707"/>
                <a:gd name="connsiteX13" fmla="*/ 86115 w 396128"/>
                <a:gd name="connsiteY13" fmla="*/ 97597 h 1513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96128" h="1513707">
                  <a:moveTo>
                    <a:pt x="3827" y="1513707"/>
                  </a:moveTo>
                  <a:cubicBezTo>
                    <a:pt x="3827" y="1513707"/>
                    <a:pt x="3827" y="1513707"/>
                    <a:pt x="3827" y="1513707"/>
                  </a:cubicBezTo>
                  <a:cubicBezTo>
                    <a:pt x="0" y="1513707"/>
                    <a:pt x="0" y="1511793"/>
                    <a:pt x="0" y="1509880"/>
                  </a:cubicBezTo>
                  <a:lnTo>
                    <a:pt x="78460" y="95683"/>
                  </a:lnTo>
                  <a:cubicBezTo>
                    <a:pt x="78460" y="93769"/>
                    <a:pt x="80374" y="91856"/>
                    <a:pt x="82288" y="91856"/>
                  </a:cubicBezTo>
                  <a:lnTo>
                    <a:pt x="390387" y="0"/>
                  </a:lnTo>
                  <a:cubicBezTo>
                    <a:pt x="392301" y="0"/>
                    <a:pt x="394215" y="0"/>
                    <a:pt x="394215" y="1914"/>
                  </a:cubicBezTo>
                  <a:cubicBezTo>
                    <a:pt x="396128" y="3828"/>
                    <a:pt x="396128" y="3828"/>
                    <a:pt x="396128" y="5741"/>
                  </a:cubicBezTo>
                  <a:lnTo>
                    <a:pt x="9568" y="1511793"/>
                  </a:lnTo>
                  <a:cubicBezTo>
                    <a:pt x="7655" y="1511793"/>
                    <a:pt x="5741" y="1513707"/>
                    <a:pt x="3827" y="1513707"/>
                  </a:cubicBezTo>
                  <a:close/>
                  <a:moveTo>
                    <a:pt x="86115" y="97597"/>
                  </a:moveTo>
                  <a:lnTo>
                    <a:pt x="11482" y="1463952"/>
                  </a:lnTo>
                  <a:lnTo>
                    <a:pt x="384646" y="9568"/>
                  </a:lnTo>
                  <a:lnTo>
                    <a:pt x="86115" y="9759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0FA5727-0900-DB00-B706-9A9C883490D9}"/>
                </a:ext>
              </a:extLst>
            </p:cNvPr>
            <p:cNvSpPr/>
            <p:nvPr/>
          </p:nvSpPr>
          <p:spPr>
            <a:xfrm>
              <a:off x="8908047" y="4292853"/>
              <a:ext cx="2170885" cy="771205"/>
            </a:xfrm>
            <a:custGeom>
              <a:avLst/>
              <a:gdLst>
                <a:gd name="connsiteX0" fmla="*/ 2164352 w 2170885"/>
                <a:gd name="connsiteY0" fmla="*/ 771206 h 771205"/>
                <a:gd name="connsiteX1" fmla="*/ 2164352 w 2170885"/>
                <a:gd name="connsiteY1" fmla="*/ 771206 h 771205"/>
                <a:gd name="connsiteX2" fmla="*/ 3827 w 2170885"/>
                <a:gd name="connsiteY2" fmla="*/ 665954 h 771205"/>
                <a:gd name="connsiteX3" fmla="*/ 0 w 2170885"/>
                <a:gd name="connsiteY3" fmla="*/ 664041 h 771205"/>
                <a:gd name="connsiteX4" fmla="*/ 0 w 2170885"/>
                <a:gd name="connsiteY4" fmla="*/ 660214 h 771205"/>
                <a:gd name="connsiteX5" fmla="*/ 264085 w 2170885"/>
                <a:gd name="connsiteY5" fmla="*/ 1914 h 771205"/>
                <a:gd name="connsiteX6" fmla="*/ 265999 w 2170885"/>
                <a:gd name="connsiteY6" fmla="*/ 0 h 771205"/>
                <a:gd name="connsiteX7" fmla="*/ 269826 w 2170885"/>
                <a:gd name="connsiteY7" fmla="*/ 0 h 771205"/>
                <a:gd name="connsiteX8" fmla="*/ 2168179 w 2170885"/>
                <a:gd name="connsiteY8" fmla="*/ 761637 h 771205"/>
                <a:gd name="connsiteX9" fmla="*/ 2170093 w 2170885"/>
                <a:gd name="connsiteY9" fmla="*/ 767379 h 771205"/>
                <a:gd name="connsiteX10" fmla="*/ 2164352 w 2170885"/>
                <a:gd name="connsiteY10" fmla="*/ 771206 h 771205"/>
                <a:gd name="connsiteX11" fmla="*/ 9568 w 2170885"/>
                <a:gd name="connsiteY11" fmla="*/ 658300 h 771205"/>
                <a:gd name="connsiteX12" fmla="*/ 2137561 w 2170885"/>
                <a:gd name="connsiteY12" fmla="*/ 761637 h 771205"/>
                <a:gd name="connsiteX13" fmla="*/ 267913 w 2170885"/>
                <a:gd name="connsiteY13" fmla="*/ 9568 h 771205"/>
                <a:gd name="connsiteX14" fmla="*/ 9568 w 2170885"/>
                <a:gd name="connsiteY14" fmla="*/ 658300 h 771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0885" h="771205">
                  <a:moveTo>
                    <a:pt x="2164352" y="771206"/>
                  </a:moveTo>
                  <a:cubicBezTo>
                    <a:pt x="2164352" y="771206"/>
                    <a:pt x="2164352" y="771206"/>
                    <a:pt x="2164352" y="771206"/>
                  </a:cubicBezTo>
                  <a:lnTo>
                    <a:pt x="3827" y="665954"/>
                  </a:lnTo>
                  <a:cubicBezTo>
                    <a:pt x="1913" y="665954"/>
                    <a:pt x="1913" y="665954"/>
                    <a:pt x="0" y="664041"/>
                  </a:cubicBezTo>
                  <a:cubicBezTo>
                    <a:pt x="0" y="662127"/>
                    <a:pt x="0" y="662127"/>
                    <a:pt x="0" y="660214"/>
                  </a:cubicBezTo>
                  <a:lnTo>
                    <a:pt x="264085" y="1914"/>
                  </a:lnTo>
                  <a:cubicBezTo>
                    <a:pt x="264085" y="0"/>
                    <a:pt x="265999" y="0"/>
                    <a:pt x="265999" y="0"/>
                  </a:cubicBezTo>
                  <a:cubicBezTo>
                    <a:pt x="267913" y="0"/>
                    <a:pt x="267913" y="0"/>
                    <a:pt x="269826" y="0"/>
                  </a:cubicBezTo>
                  <a:lnTo>
                    <a:pt x="2168179" y="761637"/>
                  </a:lnTo>
                  <a:cubicBezTo>
                    <a:pt x="2170093" y="761637"/>
                    <a:pt x="2172007" y="765465"/>
                    <a:pt x="2170093" y="767379"/>
                  </a:cubicBezTo>
                  <a:cubicBezTo>
                    <a:pt x="2168179" y="769293"/>
                    <a:pt x="2166266" y="771206"/>
                    <a:pt x="2164352" y="771206"/>
                  </a:cubicBezTo>
                  <a:close/>
                  <a:moveTo>
                    <a:pt x="9568" y="658300"/>
                  </a:moveTo>
                  <a:lnTo>
                    <a:pt x="2137561" y="761637"/>
                  </a:lnTo>
                  <a:lnTo>
                    <a:pt x="267913" y="9568"/>
                  </a:lnTo>
                  <a:lnTo>
                    <a:pt x="9568" y="65830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C246F06-2759-E234-22F7-BED3A94A4BD2}"/>
                </a:ext>
              </a:extLst>
            </p:cNvPr>
            <p:cNvSpPr/>
            <p:nvPr/>
          </p:nvSpPr>
          <p:spPr>
            <a:xfrm>
              <a:off x="8948233" y="2580125"/>
              <a:ext cx="1192212" cy="1722296"/>
            </a:xfrm>
            <a:custGeom>
              <a:avLst/>
              <a:gdLst>
                <a:gd name="connsiteX0" fmla="*/ 225813 w 1192212"/>
                <a:gd name="connsiteY0" fmla="*/ 1722296 h 1722296"/>
                <a:gd name="connsiteX1" fmla="*/ 225813 w 1192212"/>
                <a:gd name="connsiteY1" fmla="*/ 1722296 h 1722296"/>
                <a:gd name="connsiteX2" fmla="*/ 221985 w 1192212"/>
                <a:gd name="connsiteY2" fmla="*/ 1718469 h 1722296"/>
                <a:gd name="connsiteX3" fmla="*/ 0 w 1192212"/>
                <a:gd name="connsiteY3" fmla="*/ 3827 h 1722296"/>
                <a:gd name="connsiteX4" fmla="*/ 1914 w 1192212"/>
                <a:gd name="connsiteY4" fmla="*/ 0 h 1722296"/>
                <a:gd name="connsiteX5" fmla="*/ 7655 w 1192212"/>
                <a:gd name="connsiteY5" fmla="*/ 0 h 1722296"/>
                <a:gd name="connsiteX6" fmla="*/ 1190298 w 1192212"/>
                <a:gd name="connsiteY6" fmla="*/ 922385 h 1722296"/>
                <a:gd name="connsiteX7" fmla="*/ 1192212 w 1192212"/>
                <a:gd name="connsiteY7" fmla="*/ 926212 h 1722296"/>
                <a:gd name="connsiteX8" fmla="*/ 1190298 w 1192212"/>
                <a:gd name="connsiteY8" fmla="*/ 930040 h 1722296"/>
                <a:gd name="connsiteX9" fmla="*/ 229639 w 1192212"/>
                <a:gd name="connsiteY9" fmla="*/ 1722296 h 1722296"/>
                <a:gd name="connsiteX10" fmla="*/ 225813 w 1192212"/>
                <a:gd name="connsiteY10" fmla="*/ 1722296 h 1722296"/>
                <a:gd name="connsiteX11" fmla="*/ 9568 w 1192212"/>
                <a:gd name="connsiteY11" fmla="*/ 13396 h 1722296"/>
                <a:gd name="connsiteX12" fmla="*/ 229639 w 1192212"/>
                <a:gd name="connsiteY12" fmla="*/ 1708900 h 1722296"/>
                <a:gd name="connsiteX13" fmla="*/ 1180730 w 1192212"/>
                <a:gd name="connsiteY13" fmla="*/ 926212 h 1722296"/>
                <a:gd name="connsiteX14" fmla="*/ 9568 w 1192212"/>
                <a:gd name="connsiteY14" fmla="*/ 13396 h 1722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92212" h="1722296">
                  <a:moveTo>
                    <a:pt x="225813" y="1722296"/>
                  </a:moveTo>
                  <a:cubicBezTo>
                    <a:pt x="225813" y="1722296"/>
                    <a:pt x="223899" y="1722296"/>
                    <a:pt x="225813" y="1722296"/>
                  </a:cubicBezTo>
                  <a:cubicBezTo>
                    <a:pt x="221985" y="1722296"/>
                    <a:pt x="221985" y="1720382"/>
                    <a:pt x="221985" y="1718469"/>
                  </a:cubicBezTo>
                  <a:lnTo>
                    <a:pt x="0" y="3827"/>
                  </a:lnTo>
                  <a:cubicBezTo>
                    <a:pt x="0" y="1914"/>
                    <a:pt x="0" y="0"/>
                    <a:pt x="1914" y="0"/>
                  </a:cubicBezTo>
                  <a:cubicBezTo>
                    <a:pt x="3828" y="0"/>
                    <a:pt x="5741" y="0"/>
                    <a:pt x="7655" y="0"/>
                  </a:cubicBezTo>
                  <a:lnTo>
                    <a:pt x="1190298" y="922385"/>
                  </a:lnTo>
                  <a:cubicBezTo>
                    <a:pt x="1192212" y="922385"/>
                    <a:pt x="1192212" y="924299"/>
                    <a:pt x="1192212" y="926212"/>
                  </a:cubicBezTo>
                  <a:cubicBezTo>
                    <a:pt x="1192212" y="928126"/>
                    <a:pt x="1192212" y="928126"/>
                    <a:pt x="1190298" y="930040"/>
                  </a:cubicBezTo>
                  <a:lnTo>
                    <a:pt x="229639" y="1722296"/>
                  </a:lnTo>
                  <a:cubicBezTo>
                    <a:pt x="227726" y="1720382"/>
                    <a:pt x="227726" y="1722296"/>
                    <a:pt x="225813" y="1722296"/>
                  </a:cubicBezTo>
                  <a:close/>
                  <a:moveTo>
                    <a:pt x="9568" y="13396"/>
                  </a:moveTo>
                  <a:lnTo>
                    <a:pt x="229639" y="1708900"/>
                  </a:lnTo>
                  <a:lnTo>
                    <a:pt x="1180730" y="926212"/>
                  </a:lnTo>
                  <a:lnTo>
                    <a:pt x="9568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733D905-426D-B8A5-12AF-AD674EE53359}"/>
                </a:ext>
              </a:extLst>
            </p:cNvPr>
            <p:cNvSpPr/>
            <p:nvPr/>
          </p:nvSpPr>
          <p:spPr>
            <a:xfrm>
              <a:off x="8948233" y="2118933"/>
              <a:ext cx="1190298" cy="1393146"/>
            </a:xfrm>
            <a:custGeom>
              <a:avLst/>
              <a:gdLst>
                <a:gd name="connsiteX0" fmla="*/ 1186471 w 1190298"/>
                <a:gd name="connsiteY0" fmla="*/ 1391233 h 1393146"/>
                <a:gd name="connsiteX1" fmla="*/ 1184558 w 1190298"/>
                <a:gd name="connsiteY1" fmla="*/ 1391233 h 1393146"/>
                <a:gd name="connsiteX2" fmla="*/ 1914 w 1190298"/>
                <a:gd name="connsiteY2" fmla="*/ 468847 h 1393146"/>
                <a:gd name="connsiteX3" fmla="*/ 0 w 1190298"/>
                <a:gd name="connsiteY3" fmla="*/ 465020 h 1393146"/>
                <a:gd name="connsiteX4" fmla="*/ 1914 w 1190298"/>
                <a:gd name="connsiteY4" fmla="*/ 461193 h 1393146"/>
                <a:gd name="connsiteX5" fmla="*/ 1031465 w 1190298"/>
                <a:gd name="connsiteY5" fmla="*/ 0 h 1393146"/>
                <a:gd name="connsiteX6" fmla="*/ 1035292 w 1190298"/>
                <a:gd name="connsiteY6" fmla="*/ 0 h 1393146"/>
                <a:gd name="connsiteX7" fmla="*/ 1037205 w 1190298"/>
                <a:gd name="connsiteY7" fmla="*/ 3828 h 1393146"/>
                <a:gd name="connsiteX8" fmla="*/ 1190298 w 1190298"/>
                <a:gd name="connsiteY8" fmla="*/ 1389319 h 1393146"/>
                <a:gd name="connsiteX9" fmla="*/ 1188385 w 1190298"/>
                <a:gd name="connsiteY9" fmla="*/ 1393146 h 1393146"/>
                <a:gd name="connsiteX10" fmla="*/ 1186471 w 1190298"/>
                <a:gd name="connsiteY10" fmla="*/ 1391233 h 1393146"/>
                <a:gd name="connsiteX11" fmla="*/ 13396 w 1190298"/>
                <a:gd name="connsiteY11" fmla="*/ 465020 h 1393146"/>
                <a:gd name="connsiteX12" fmla="*/ 1180730 w 1190298"/>
                <a:gd name="connsiteY12" fmla="*/ 1375923 h 1393146"/>
                <a:gd name="connsiteX13" fmla="*/ 1029551 w 1190298"/>
                <a:gd name="connsiteY13" fmla="*/ 7655 h 1393146"/>
                <a:gd name="connsiteX14" fmla="*/ 13396 w 1190298"/>
                <a:gd name="connsiteY14" fmla="*/ 465020 h 139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90298" h="1393146">
                  <a:moveTo>
                    <a:pt x="1186471" y="1391233"/>
                  </a:moveTo>
                  <a:cubicBezTo>
                    <a:pt x="1184558" y="1391233"/>
                    <a:pt x="1184558" y="1391233"/>
                    <a:pt x="1184558" y="1391233"/>
                  </a:cubicBezTo>
                  <a:lnTo>
                    <a:pt x="1914" y="468847"/>
                  </a:lnTo>
                  <a:cubicBezTo>
                    <a:pt x="0" y="466934"/>
                    <a:pt x="0" y="466934"/>
                    <a:pt x="0" y="465020"/>
                  </a:cubicBezTo>
                  <a:cubicBezTo>
                    <a:pt x="0" y="463107"/>
                    <a:pt x="1914" y="461193"/>
                    <a:pt x="1914" y="461193"/>
                  </a:cubicBezTo>
                  <a:lnTo>
                    <a:pt x="1031465" y="0"/>
                  </a:lnTo>
                  <a:cubicBezTo>
                    <a:pt x="1033378" y="0"/>
                    <a:pt x="1033378" y="0"/>
                    <a:pt x="1035292" y="0"/>
                  </a:cubicBezTo>
                  <a:cubicBezTo>
                    <a:pt x="1037205" y="0"/>
                    <a:pt x="1037205" y="1914"/>
                    <a:pt x="1037205" y="3828"/>
                  </a:cubicBezTo>
                  <a:lnTo>
                    <a:pt x="1190298" y="1389319"/>
                  </a:lnTo>
                  <a:cubicBezTo>
                    <a:pt x="1190298" y="1391233"/>
                    <a:pt x="1190298" y="1393146"/>
                    <a:pt x="1188385" y="1393146"/>
                  </a:cubicBezTo>
                  <a:cubicBezTo>
                    <a:pt x="1188385" y="1391233"/>
                    <a:pt x="1186471" y="1391233"/>
                    <a:pt x="1186471" y="1391233"/>
                  </a:cubicBezTo>
                  <a:close/>
                  <a:moveTo>
                    <a:pt x="13396" y="465020"/>
                  </a:moveTo>
                  <a:lnTo>
                    <a:pt x="1180730" y="1375923"/>
                  </a:lnTo>
                  <a:lnTo>
                    <a:pt x="1029551" y="7655"/>
                  </a:lnTo>
                  <a:lnTo>
                    <a:pt x="13396" y="46502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BDDB611-3871-977F-1019-6C52B29FD8D2}"/>
                </a:ext>
              </a:extLst>
            </p:cNvPr>
            <p:cNvSpPr/>
            <p:nvPr/>
          </p:nvSpPr>
          <p:spPr>
            <a:xfrm>
              <a:off x="9485972" y="-336295"/>
              <a:ext cx="2089241" cy="2460969"/>
            </a:xfrm>
            <a:custGeom>
              <a:avLst/>
              <a:gdLst>
                <a:gd name="connsiteX0" fmla="*/ 495638 w 2089241"/>
                <a:gd name="connsiteY0" fmla="*/ 2460970 h 2460969"/>
                <a:gd name="connsiteX1" fmla="*/ 495638 w 2089241"/>
                <a:gd name="connsiteY1" fmla="*/ 2460970 h 2460969"/>
                <a:gd name="connsiteX2" fmla="*/ 491811 w 2089241"/>
                <a:gd name="connsiteY2" fmla="*/ 2457143 h 2460969"/>
                <a:gd name="connsiteX3" fmla="*/ 0 w 2089241"/>
                <a:gd name="connsiteY3" fmla="*/ 417178 h 2460969"/>
                <a:gd name="connsiteX4" fmla="*/ 0 w 2089241"/>
                <a:gd name="connsiteY4" fmla="*/ 413351 h 2460969"/>
                <a:gd name="connsiteX5" fmla="*/ 3828 w 2089241"/>
                <a:gd name="connsiteY5" fmla="*/ 411437 h 2460969"/>
                <a:gd name="connsiteX6" fmla="*/ 2083978 w 2089241"/>
                <a:gd name="connsiteY6" fmla="*/ 0 h 2460969"/>
                <a:gd name="connsiteX7" fmla="*/ 2087806 w 2089241"/>
                <a:gd name="connsiteY7" fmla="*/ 1914 h 2460969"/>
                <a:gd name="connsiteX8" fmla="*/ 2087806 w 2089241"/>
                <a:gd name="connsiteY8" fmla="*/ 7655 h 2460969"/>
                <a:gd name="connsiteX9" fmla="*/ 497552 w 2089241"/>
                <a:gd name="connsiteY9" fmla="*/ 2460970 h 2460969"/>
                <a:gd name="connsiteX10" fmla="*/ 495638 w 2089241"/>
                <a:gd name="connsiteY10" fmla="*/ 2460970 h 2460969"/>
                <a:gd name="connsiteX11" fmla="*/ 9568 w 2089241"/>
                <a:gd name="connsiteY11" fmla="*/ 419092 h 2460969"/>
                <a:gd name="connsiteX12" fmla="*/ 497552 w 2089241"/>
                <a:gd name="connsiteY12" fmla="*/ 2445660 h 2460969"/>
                <a:gd name="connsiteX13" fmla="*/ 2076324 w 2089241"/>
                <a:gd name="connsiteY13" fmla="*/ 9568 h 2460969"/>
                <a:gd name="connsiteX14" fmla="*/ 9568 w 2089241"/>
                <a:gd name="connsiteY14" fmla="*/ 419092 h 24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89241" h="2460969">
                  <a:moveTo>
                    <a:pt x="495638" y="2460970"/>
                  </a:moveTo>
                  <a:cubicBezTo>
                    <a:pt x="495638" y="2460970"/>
                    <a:pt x="495638" y="2460970"/>
                    <a:pt x="495638" y="2460970"/>
                  </a:cubicBezTo>
                  <a:cubicBezTo>
                    <a:pt x="493725" y="2460970"/>
                    <a:pt x="491811" y="2459056"/>
                    <a:pt x="491811" y="2457143"/>
                  </a:cubicBezTo>
                  <a:lnTo>
                    <a:pt x="0" y="417178"/>
                  </a:lnTo>
                  <a:cubicBezTo>
                    <a:pt x="0" y="415265"/>
                    <a:pt x="0" y="415265"/>
                    <a:pt x="0" y="413351"/>
                  </a:cubicBezTo>
                  <a:cubicBezTo>
                    <a:pt x="0" y="411437"/>
                    <a:pt x="1914" y="411437"/>
                    <a:pt x="3828" y="411437"/>
                  </a:cubicBezTo>
                  <a:lnTo>
                    <a:pt x="2083978" y="0"/>
                  </a:lnTo>
                  <a:cubicBezTo>
                    <a:pt x="2085892" y="0"/>
                    <a:pt x="2087806" y="0"/>
                    <a:pt x="2087806" y="1914"/>
                  </a:cubicBezTo>
                  <a:cubicBezTo>
                    <a:pt x="2089720" y="3827"/>
                    <a:pt x="2089720" y="5741"/>
                    <a:pt x="2087806" y="7655"/>
                  </a:cubicBezTo>
                  <a:lnTo>
                    <a:pt x="497552" y="2460970"/>
                  </a:lnTo>
                  <a:cubicBezTo>
                    <a:pt x="499466" y="2460970"/>
                    <a:pt x="497552" y="2460970"/>
                    <a:pt x="495638" y="2460970"/>
                  </a:cubicBezTo>
                  <a:close/>
                  <a:moveTo>
                    <a:pt x="9568" y="419092"/>
                  </a:moveTo>
                  <a:lnTo>
                    <a:pt x="497552" y="2445660"/>
                  </a:lnTo>
                  <a:lnTo>
                    <a:pt x="2076324" y="9568"/>
                  </a:lnTo>
                  <a:lnTo>
                    <a:pt x="9568" y="41909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1DE204A-8288-2CD8-1039-8EDF53501FB8}"/>
                </a:ext>
              </a:extLst>
            </p:cNvPr>
            <p:cNvSpPr/>
            <p:nvPr/>
          </p:nvSpPr>
          <p:spPr>
            <a:xfrm>
              <a:off x="9977784" y="2117019"/>
              <a:ext cx="949176" cy="1393146"/>
            </a:xfrm>
            <a:custGeom>
              <a:avLst/>
              <a:gdLst>
                <a:gd name="connsiteX0" fmla="*/ 156920 w 949176"/>
                <a:gd name="connsiteY0" fmla="*/ 1393146 h 1393146"/>
                <a:gd name="connsiteX1" fmla="*/ 155007 w 949176"/>
                <a:gd name="connsiteY1" fmla="*/ 1393146 h 1393146"/>
                <a:gd name="connsiteX2" fmla="*/ 153093 w 949176"/>
                <a:gd name="connsiteY2" fmla="*/ 1389319 h 1393146"/>
                <a:gd name="connsiteX3" fmla="*/ 0 w 949176"/>
                <a:gd name="connsiteY3" fmla="*/ 3827 h 1393146"/>
                <a:gd name="connsiteX4" fmla="*/ 1914 w 949176"/>
                <a:gd name="connsiteY4" fmla="*/ 0 h 1393146"/>
                <a:gd name="connsiteX5" fmla="*/ 7655 w 949176"/>
                <a:gd name="connsiteY5" fmla="*/ 1913 h 1393146"/>
                <a:gd name="connsiteX6" fmla="*/ 947263 w 949176"/>
                <a:gd name="connsiteY6" fmla="*/ 1035291 h 1393146"/>
                <a:gd name="connsiteX7" fmla="*/ 949177 w 949176"/>
                <a:gd name="connsiteY7" fmla="*/ 1039119 h 1393146"/>
                <a:gd name="connsiteX8" fmla="*/ 947263 w 949176"/>
                <a:gd name="connsiteY8" fmla="*/ 1042946 h 1393146"/>
                <a:gd name="connsiteX9" fmla="*/ 156920 w 949176"/>
                <a:gd name="connsiteY9" fmla="*/ 1393146 h 1393146"/>
                <a:gd name="connsiteX10" fmla="*/ 156920 w 949176"/>
                <a:gd name="connsiteY10" fmla="*/ 1393146 h 1393146"/>
                <a:gd name="connsiteX11" fmla="*/ 11482 w 949176"/>
                <a:gd name="connsiteY11" fmla="*/ 17223 h 1393146"/>
                <a:gd name="connsiteX12" fmla="*/ 160748 w 949176"/>
                <a:gd name="connsiteY12" fmla="*/ 1381664 h 1393146"/>
                <a:gd name="connsiteX13" fmla="*/ 935781 w 949176"/>
                <a:gd name="connsiteY13" fmla="*/ 1035291 h 1393146"/>
                <a:gd name="connsiteX14" fmla="*/ 11482 w 949176"/>
                <a:gd name="connsiteY14" fmla="*/ 17223 h 139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9176" h="1393146">
                  <a:moveTo>
                    <a:pt x="156920" y="1393146"/>
                  </a:moveTo>
                  <a:cubicBezTo>
                    <a:pt x="156920" y="1393146"/>
                    <a:pt x="155007" y="1393146"/>
                    <a:pt x="155007" y="1393146"/>
                  </a:cubicBezTo>
                  <a:cubicBezTo>
                    <a:pt x="153093" y="1393146"/>
                    <a:pt x="153093" y="1391233"/>
                    <a:pt x="153093" y="1389319"/>
                  </a:cubicBezTo>
                  <a:lnTo>
                    <a:pt x="0" y="3827"/>
                  </a:lnTo>
                  <a:cubicBezTo>
                    <a:pt x="0" y="1913"/>
                    <a:pt x="0" y="0"/>
                    <a:pt x="1914" y="0"/>
                  </a:cubicBezTo>
                  <a:cubicBezTo>
                    <a:pt x="3827" y="0"/>
                    <a:pt x="5741" y="0"/>
                    <a:pt x="7655" y="1913"/>
                  </a:cubicBezTo>
                  <a:lnTo>
                    <a:pt x="947263" y="1035291"/>
                  </a:lnTo>
                  <a:cubicBezTo>
                    <a:pt x="949177" y="1037205"/>
                    <a:pt x="949177" y="1037205"/>
                    <a:pt x="949177" y="1039119"/>
                  </a:cubicBezTo>
                  <a:cubicBezTo>
                    <a:pt x="949177" y="1041032"/>
                    <a:pt x="947263" y="1041032"/>
                    <a:pt x="947263" y="1042946"/>
                  </a:cubicBezTo>
                  <a:lnTo>
                    <a:pt x="156920" y="1393146"/>
                  </a:lnTo>
                  <a:cubicBezTo>
                    <a:pt x="158834" y="1393146"/>
                    <a:pt x="156920" y="1393146"/>
                    <a:pt x="156920" y="1393146"/>
                  </a:cubicBezTo>
                  <a:close/>
                  <a:moveTo>
                    <a:pt x="11482" y="17223"/>
                  </a:moveTo>
                  <a:lnTo>
                    <a:pt x="160748" y="1381664"/>
                  </a:lnTo>
                  <a:lnTo>
                    <a:pt x="935781" y="1035291"/>
                  </a:lnTo>
                  <a:lnTo>
                    <a:pt x="11482" y="1722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8E94926-577A-957D-2536-B33F71A2A205}"/>
                </a:ext>
              </a:extLst>
            </p:cNvPr>
            <p:cNvSpPr/>
            <p:nvPr/>
          </p:nvSpPr>
          <p:spPr>
            <a:xfrm>
              <a:off x="9976349" y="2115105"/>
              <a:ext cx="1603170" cy="1042945"/>
            </a:xfrm>
            <a:custGeom>
              <a:avLst/>
              <a:gdLst>
                <a:gd name="connsiteX0" fmla="*/ 944871 w 1603170"/>
                <a:gd name="connsiteY0" fmla="*/ 1042946 h 1042945"/>
                <a:gd name="connsiteX1" fmla="*/ 944871 w 1603170"/>
                <a:gd name="connsiteY1" fmla="*/ 1042946 h 1042945"/>
                <a:gd name="connsiteX2" fmla="*/ 941044 w 1603170"/>
                <a:gd name="connsiteY2" fmla="*/ 1041033 h 1042945"/>
                <a:gd name="connsiteX3" fmla="*/ 1435 w 1603170"/>
                <a:gd name="connsiteY3" fmla="*/ 7655 h 1042945"/>
                <a:gd name="connsiteX4" fmla="*/ 1435 w 1603170"/>
                <a:gd name="connsiteY4" fmla="*/ 1914 h 1042945"/>
                <a:gd name="connsiteX5" fmla="*/ 7176 w 1603170"/>
                <a:gd name="connsiteY5" fmla="*/ 0 h 1042945"/>
                <a:gd name="connsiteX6" fmla="*/ 1599343 w 1603170"/>
                <a:gd name="connsiteY6" fmla="*/ 409524 h 1042945"/>
                <a:gd name="connsiteX7" fmla="*/ 1603170 w 1603170"/>
                <a:gd name="connsiteY7" fmla="*/ 413351 h 1042945"/>
                <a:gd name="connsiteX8" fmla="*/ 1601257 w 1603170"/>
                <a:gd name="connsiteY8" fmla="*/ 417178 h 1042945"/>
                <a:gd name="connsiteX9" fmla="*/ 948698 w 1603170"/>
                <a:gd name="connsiteY9" fmla="*/ 1041033 h 1042945"/>
                <a:gd name="connsiteX10" fmla="*/ 944871 w 1603170"/>
                <a:gd name="connsiteY10" fmla="*/ 1042946 h 1042945"/>
                <a:gd name="connsiteX11" fmla="*/ 18658 w 1603170"/>
                <a:gd name="connsiteY11" fmla="*/ 13396 h 1042945"/>
                <a:gd name="connsiteX12" fmla="*/ 944871 w 1603170"/>
                <a:gd name="connsiteY12" fmla="*/ 1031464 h 1042945"/>
                <a:gd name="connsiteX13" fmla="*/ 1587861 w 1603170"/>
                <a:gd name="connsiteY13" fmla="*/ 415265 h 1042945"/>
                <a:gd name="connsiteX14" fmla="*/ 18658 w 1603170"/>
                <a:gd name="connsiteY14" fmla="*/ 13396 h 1042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170" h="1042945">
                  <a:moveTo>
                    <a:pt x="944871" y="1042946"/>
                  </a:moveTo>
                  <a:cubicBezTo>
                    <a:pt x="944871" y="1042946"/>
                    <a:pt x="944871" y="1042946"/>
                    <a:pt x="944871" y="1042946"/>
                  </a:cubicBezTo>
                  <a:cubicBezTo>
                    <a:pt x="942957" y="1042946"/>
                    <a:pt x="942957" y="1042946"/>
                    <a:pt x="941044" y="1041033"/>
                  </a:cubicBezTo>
                  <a:lnTo>
                    <a:pt x="1435" y="7655"/>
                  </a:lnTo>
                  <a:cubicBezTo>
                    <a:pt x="-478" y="5741"/>
                    <a:pt x="-478" y="3827"/>
                    <a:pt x="1435" y="1914"/>
                  </a:cubicBezTo>
                  <a:cubicBezTo>
                    <a:pt x="3349" y="0"/>
                    <a:pt x="5262" y="0"/>
                    <a:pt x="7176" y="0"/>
                  </a:cubicBezTo>
                  <a:lnTo>
                    <a:pt x="1599343" y="409524"/>
                  </a:lnTo>
                  <a:cubicBezTo>
                    <a:pt x="1601257" y="409524"/>
                    <a:pt x="1601257" y="411437"/>
                    <a:pt x="1603170" y="413351"/>
                  </a:cubicBezTo>
                  <a:cubicBezTo>
                    <a:pt x="1603170" y="415265"/>
                    <a:pt x="1603170" y="417178"/>
                    <a:pt x="1601257" y="417178"/>
                  </a:cubicBezTo>
                  <a:lnTo>
                    <a:pt x="948698" y="1041033"/>
                  </a:lnTo>
                  <a:cubicBezTo>
                    <a:pt x="948698" y="1042946"/>
                    <a:pt x="946784" y="1042946"/>
                    <a:pt x="944871" y="1042946"/>
                  </a:cubicBezTo>
                  <a:close/>
                  <a:moveTo>
                    <a:pt x="18658" y="13396"/>
                  </a:moveTo>
                  <a:lnTo>
                    <a:pt x="944871" y="1031464"/>
                  </a:lnTo>
                  <a:lnTo>
                    <a:pt x="1587861" y="415265"/>
                  </a:lnTo>
                  <a:lnTo>
                    <a:pt x="18658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D8F653E-E872-24A3-1E6A-3289C9DC6C9A}"/>
                </a:ext>
              </a:extLst>
            </p:cNvPr>
            <p:cNvSpPr/>
            <p:nvPr/>
          </p:nvSpPr>
          <p:spPr>
            <a:xfrm>
              <a:off x="9977784" y="-336295"/>
              <a:ext cx="1603648" cy="2870493"/>
            </a:xfrm>
            <a:custGeom>
              <a:avLst/>
              <a:gdLst>
                <a:gd name="connsiteX0" fmla="*/ 1597908 w 1603648"/>
                <a:gd name="connsiteY0" fmla="*/ 2870494 h 2870493"/>
                <a:gd name="connsiteX1" fmla="*/ 1597908 w 1603648"/>
                <a:gd name="connsiteY1" fmla="*/ 2870494 h 2870493"/>
                <a:gd name="connsiteX2" fmla="*/ 3827 w 1603648"/>
                <a:gd name="connsiteY2" fmla="*/ 2460970 h 2870493"/>
                <a:gd name="connsiteX3" fmla="*/ 0 w 1603648"/>
                <a:gd name="connsiteY3" fmla="*/ 2459056 h 2870493"/>
                <a:gd name="connsiteX4" fmla="*/ 0 w 1603648"/>
                <a:gd name="connsiteY4" fmla="*/ 2455229 h 2870493"/>
                <a:gd name="connsiteX5" fmla="*/ 1590254 w 1603648"/>
                <a:gd name="connsiteY5" fmla="*/ 1914 h 2870493"/>
                <a:gd name="connsiteX6" fmla="*/ 1595994 w 1603648"/>
                <a:gd name="connsiteY6" fmla="*/ 0 h 2870493"/>
                <a:gd name="connsiteX7" fmla="*/ 1599822 w 1603648"/>
                <a:gd name="connsiteY7" fmla="*/ 3827 h 2870493"/>
                <a:gd name="connsiteX8" fmla="*/ 1603649 w 1603648"/>
                <a:gd name="connsiteY8" fmla="*/ 2866666 h 2870493"/>
                <a:gd name="connsiteX9" fmla="*/ 1601735 w 1603648"/>
                <a:gd name="connsiteY9" fmla="*/ 2870494 h 2870493"/>
                <a:gd name="connsiteX10" fmla="*/ 1597908 w 1603648"/>
                <a:gd name="connsiteY10" fmla="*/ 2870494 h 2870493"/>
                <a:gd name="connsiteX11" fmla="*/ 11482 w 1603648"/>
                <a:gd name="connsiteY11" fmla="*/ 2453315 h 2870493"/>
                <a:gd name="connsiteX12" fmla="*/ 1592167 w 1603648"/>
                <a:gd name="connsiteY12" fmla="*/ 2859012 h 2870493"/>
                <a:gd name="connsiteX13" fmla="*/ 1588340 w 1603648"/>
                <a:gd name="connsiteY13" fmla="*/ 17223 h 2870493"/>
                <a:gd name="connsiteX14" fmla="*/ 11482 w 1603648"/>
                <a:gd name="connsiteY14" fmla="*/ 2453315 h 287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648" h="2870493">
                  <a:moveTo>
                    <a:pt x="1597908" y="2870494"/>
                  </a:moveTo>
                  <a:cubicBezTo>
                    <a:pt x="1595994" y="2870494"/>
                    <a:pt x="1595994" y="2870494"/>
                    <a:pt x="1597908" y="2870494"/>
                  </a:cubicBezTo>
                  <a:lnTo>
                    <a:pt x="3827" y="2460970"/>
                  </a:lnTo>
                  <a:cubicBezTo>
                    <a:pt x="1914" y="2460970"/>
                    <a:pt x="1914" y="2459056"/>
                    <a:pt x="0" y="2459056"/>
                  </a:cubicBezTo>
                  <a:cubicBezTo>
                    <a:pt x="0" y="2457143"/>
                    <a:pt x="0" y="2457143"/>
                    <a:pt x="0" y="2455229"/>
                  </a:cubicBezTo>
                  <a:lnTo>
                    <a:pt x="1590254" y="1914"/>
                  </a:lnTo>
                  <a:cubicBezTo>
                    <a:pt x="1592167" y="0"/>
                    <a:pt x="1594081" y="0"/>
                    <a:pt x="1595994" y="0"/>
                  </a:cubicBezTo>
                  <a:cubicBezTo>
                    <a:pt x="1597908" y="0"/>
                    <a:pt x="1599822" y="1914"/>
                    <a:pt x="1599822" y="3827"/>
                  </a:cubicBezTo>
                  <a:lnTo>
                    <a:pt x="1603649" y="2866666"/>
                  </a:lnTo>
                  <a:cubicBezTo>
                    <a:pt x="1603649" y="2868580"/>
                    <a:pt x="1603649" y="2868580"/>
                    <a:pt x="1601735" y="2870494"/>
                  </a:cubicBezTo>
                  <a:cubicBezTo>
                    <a:pt x="1599822" y="2868580"/>
                    <a:pt x="1597908" y="2870494"/>
                    <a:pt x="1597908" y="2870494"/>
                  </a:cubicBezTo>
                  <a:close/>
                  <a:moveTo>
                    <a:pt x="11482" y="2453315"/>
                  </a:moveTo>
                  <a:lnTo>
                    <a:pt x="1592167" y="2859012"/>
                  </a:lnTo>
                  <a:lnTo>
                    <a:pt x="1588340" y="17223"/>
                  </a:lnTo>
                  <a:lnTo>
                    <a:pt x="11482" y="245331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47CCB13-F114-5107-C594-36E59F241375}"/>
                </a:ext>
              </a:extLst>
            </p:cNvPr>
            <p:cNvSpPr/>
            <p:nvPr/>
          </p:nvSpPr>
          <p:spPr>
            <a:xfrm>
              <a:off x="8519573" y="4951153"/>
              <a:ext cx="2030395" cy="1515620"/>
            </a:xfrm>
            <a:custGeom>
              <a:avLst/>
              <a:gdLst>
                <a:gd name="connsiteX0" fmla="*/ 5741 w 2030395"/>
                <a:gd name="connsiteY0" fmla="*/ 1515621 h 1515620"/>
                <a:gd name="connsiteX1" fmla="*/ 1914 w 2030395"/>
                <a:gd name="connsiteY1" fmla="*/ 1513707 h 1515620"/>
                <a:gd name="connsiteX2" fmla="*/ 0 w 2030395"/>
                <a:gd name="connsiteY2" fmla="*/ 1509880 h 1515620"/>
                <a:gd name="connsiteX3" fmla="*/ 386560 w 2030395"/>
                <a:gd name="connsiteY3" fmla="*/ 3828 h 1515620"/>
                <a:gd name="connsiteX4" fmla="*/ 388474 w 2030395"/>
                <a:gd name="connsiteY4" fmla="*/ 0 h 1515620"/>
                <a:gd name="connsiteX5" fmla="*/ 392301 w 2030395"/>
                <a:gd name="connsiteY5" fmla="*/ 0 h 1515620"/>
                <a:gd name="connsiteX6" fmla="*/ 2028482 w 2030395"/>
                <a:gd name="connsiteY6" fmla="*/ 1130975 h 1515620"/>
                <a:gd name="connsiteX7" fmla="*/ 2030396 w 2030395"/>
                <a:gd name="connsiteY7" fmla="*/ 1134802 h 1515620"/>
                <a:gd name="connsiteX8" fmla="*/ 2026568 w 2030395"/>
                <a:gd name="connsiteY8" fmla="*/ 1138629 h 1515620"/>
                <a:gd name="connsiteX9" fmla="*/ 5741 w 2030395"/>
                <a:gd name="connsiteY9" fmla="*/ 1515621 h 1515620"/>
                <a:gd name="connsiteX10" fmla="*/ 5741 w 2030395"/>
                <a:gd name="connsiteY10" fmla="*/ 1515621 h 1515620"/>
                <a:gd name="connsiteX11" fmla="*/ 394215 w 2030395"/>
                <a:gd name="connsiteY11" fmla="*/ 11482 h 1515620"/>
                <a:gd name="connsiteX12" fmla="*/ 11482 w 2030395"/>
                <a:gd name="connsiteY12" fmla="*/ 1506053 h 1515620"/>
                <a:gd name="connsiteX13" fmla="*/ 2015087 w 2030395"/>
                <a:gd name="connsiteY13" fmla="*/ 1130975 h 1515620"/>
                <a:gd name="connsiteX14" fmla="*/ 394215 w 2030395"/>
                <a:gd name="connsiteY14" fmla="*/ 11482 h 1515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30395" h="1515620">
                  <a:moveTo>
                    <a:pt x="5741" y="1515621"/>
                  </a:moveTo>
                  <a:cubicBezTo>
                    <a:pt x="3828" y="1515621"/>
                    <a:pt x="3828" y="1515621"/>
                    <a:pt x="1914" y="1513707"/>
                  </a:cubicBezTo>
                  <a:cubicBezTo>
                    <a:pt x="0" y="1511793"/>
                    <a:pt x="0" y="1511793"/>
                    <a:pt x="0" y="1509880"/>
                  </a:cubicBezTo>
                  <a:lnTo>
                    <a:pt x="386560" y="3828"/>
                  </a:lnTo>
                  <a:cubicBezTo>
                    <a:pt x="386560" y="1914"/>
                    <a:pt x="388474" y="1914"/>
                    <a:pt x="388474" y="0"/>
                  </a:cubicBezTo>
                  <a:cubicBezTo>
                    <a:pt x="390387" y="0"/>
                    <a:pt x="392301" y="0"/>
                    <a:pt x="392301" y="0"/>
                  </a:cubicBezTo>
                  <a:lnTo>
                    <a:pt x="2028482" y="1130975"/>
                  </a:lnTo>
                  <a:cubicBezTo>
                    <a:pt x="2030396" y="1132888"/>
                    <a:pt x="2030396" y="1132888"/>
                    <a:pt x="2030396" y="1134802"/>
                  </a:cubicBezTo>
                  <a:cubicBezTo>
                    <a:pt x="2030396" y="1136715"/>
                    <a:pt x="2028482" y="1138629"/>
                    <a:pt x="2026568" y="1138629"/>
                  </a:cubicBezTo>
                  <a:lnTo>
                    <a:pt x="5741" y="1515621"/>
                  </a:lnTo>
                  <a:cubicBezTo>
                    <a:pt x="5741" y="1515621"/>
                    <a:pt x="5741" y="1515621"/>
                    <a:pt x="5741" y="1515621"/>
                  </a:cubicBezTo>
                  <a:close/>
                  <a:moveTo>
                    <a:pt x="394215" y="11482"/>
                  </a:moveTo>
                  <a:lnTo>
                    <a:pt x="11482" y="1506053"/>
                  </a:lnTo>
                  <a:lnTo>
                    <a:pt x="2015087" y="1130975"/>
                  </a:lnTo>
                  <a:lnTo>
                    <a:pt x="394215" y="1148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6022229-50CD-60E5-D82D-5DABEEA7D392}"/>
                </a:ext>
              </a:extLst>
            </p:cNvPr>
            <p:cNvSpPr/>
            <p:nvPr/>
          </p:nvSpPr>
          <p:spPr>
            <a:xfrm>
              <a:off x="8521487" y="6080214"/>
              <a:ext cx="2028482" cy="966399"/>
            </a:xfrm>
            <a:custGeom>
              <a:avLst/>
              <a:gdLst>
                <a:gd name="connsiteX0" fmla="*/ 1199867 w 2028482"/>
                <a:gd name="connsiteY0" fmla="*/ 966400 h 966399"/>
                <a:gd name="connsiteX1" fmla="*/ 1197953 w 2028482"/>
                <a:gd name="connsiteY1" fmla="*/ 966400 h 966399"/>
                <a:gd name="connsiteX2" fmla="*/ 1914 w 2028482"/>
                <a:gd name="connsiteY2" fmla="*/ 384646 h 966399"/>
                <a:gd name="connsiteX3" fmla="*/ 0 w 2028482"/>
                <a:gd name="connsiteY3" fmla="*/ 380819 h 966399"/>
                <a:gd name="connsiteX4" fmla="*/ 3827 w 2028482"/>
                <a:gd name="connsiteY4" fmla="*/ 376992 h 966399"/>
                <a:gd name="connsiteX5" fmla="*/ 2024655 w 2028482"/>
                <a:gd name="connsiteY5" fmla="*/ 0 h 966399"/>
                <a:gd name="connsiteX6" fmla="*/ 2028482 w 2028482"/>
                <a:gd name="connsiteY6" fmla="*/ 1914 h 966399"/>
                <a:gd name="connsiteX7" fmla="*/ 2028482 w 2028482"/>
                <a:gd name="connsiteY7" fmla="*/ 7655 h 966399"/>
                <a:gd name="connsiteX8" fmla="*/ 1201780 w 2028482"/>
                <a:gd name="connsiteY8" fmla="*/ 964486 h 966399"/>
                <a:gd name="connsiteX9" fmla="*/ 1199867 w 2028482"/>
                <a:gd name="connsiteY9" fmla="*/ 966400 h 966399"/>
                <a:gd name="connsiteX10" fmla="*/ 17223 w 2028482"/>
                <a:gd name="connsiteY10" fmla="*/ 382732 h 966399"/>
                <a:gd name="connsiteX11" fmla="*/ 1197953 w 2028482"/>
                <a:gd name="connsiteY11" fmla="*/ 954917 h 966399"/>
                <a:gd name="connsiteX12" fmla="*/ 2013173 w 2028482"/>
                <a:gd name="connsiteY12" fmla="*/ 9568 h 966399"/>
                <a:gd name="connsiteX13" fmla="*/ 17223 w 2028482"/>
                <a:gd name="connsiteY13" fmla="*/ 382732 h 966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8482" h="966399">
                  <a:moveTo>
                    <a:pt x="1199867" y="966400"/>
                  </a:moveTo>
                  <a:cubicBezTo>
                    <a:pt x="1199867" y="966400"/>
                    <a:pt x="1197953" y="966400"/>
                    <a:pt x="1197953" y="966400"/>
                  </a:cubicBezTo>
                  <a:lnTo>
                    <a:pt x="1914" y="384646"/>
                  </a:lnTo>
                  <a:cubicBezTo>
                    <a:pt x="0" y="384646"/>
                    <a:pt x="0" y="382732"/>
                    <a:pt x="0" y="380819"/>
                  </a:cubicBezTo>
                  <a:cubicBezTo>
                    <a:pt x="0" y="378906"/>
                    <a:pt x="1914" y="376992"/>
                    <a:pt x="3827" y="376992"/>
                  </a:cubicBezTo>
                  <a:lnTo>
                    <a:pt x="2024655" y="0"/>
                  </a:lnTo>
                  <a:cubicBezTo>
                    <a:pt x="2026568" y="0"/>
                    <a:pt x="2028482" y="0"/>
                    <a:pt x="2028482" y="1914"/>
                  </a:cubicBezTo>
                  <a:cubicBezTo>
                    <a:pt x="2028482" y="3828"/>
                    <a:pt x="2028482" y="5741"/>
                    <a:pt x="2028482" y="7655"/>
                  </a:cubicBezTo>
                  <a:lnTo>
                    <a:pt x="1201780" y="964486"/>
                  </a:lnTo>
                  <a:cubicBezTo>
                    <a:pt x="1201780" y="966400"/>
                    <a:pt x="1201780" y="966400"/>
                    <a:pt x="1199867" y="966400"/>
                  </a:cubicBezTo>
                  <a:close/>
                  <a:moveTo>
                    <a:pt x="17223" y="382732"/>
                  </a:moveTo>
                  <a:lnTo>
                    <a:pt x="1197953" y="954917"/>
                  </a:lnTo>
                  <a:lnTo>
                    <a:pt x="2013173" y="9568"/>
                  </a:lnTo>
                  <a:lnTo>
                    <a:pt x="17223" y="38273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42D1E58-795E-28B0-8D97-E9AE60414D66}"/>
                </a:ext>
              </a:extLst>
            </p:cNvPr>
            <p:cNvSpPr/>
            <p:nvPr/>
          </p:nvSpPr>
          <p:spPr>
            <a:xfrm>
              <a:off x="8906133" y="4949239"/>
              <a:ext cx="2168179" cy="1140542"/>
            </a:xfrm>
            <a:custGeom>
              <a:avLst/>
              <a:gdLst>
                <a:gd name="connsiteX0" fmla="*/ 1640008 w 2168179"/>
                <a:gd name="connsiteY0" fmla="*/ 1140543 h 1140542"/>
                <a:gd name="connsiteX1" fmla="*/ 1638095 w 2168179"/>
                <a:gd name="connsiteY1" fmla="*/ 1140543 h 1140542"/>
                <a:gd name="connsiteX2" fmla="*/ 1914 w 2168179"/>
                <a:gd name="connsiteY2" fmla="*/ 9568 h 1140542"/>
                <a:gd name="connsiteX3" fmla="*/ 0 w 2168179"/>
                <a:gd name="connsiteY3" fmla="*/ 3828 h 1140542"/>
                <a:gd name="connsiteX4" fmla="*/ 3827 w 2168179"/>
                <a:gd name="connsiteY4" fmla="*/ 0 h 1140542"/>
                <a:gd name="connsiteX5" fmla="*/ 2164352 w 2168179"/>
                <a:gd name="connsiteY5" fmla="*/ 105251 h 1140542"/>
                <a:gd name="connsiteX6" fmla="*/ 2168179 w 2168179"/>
                <a:gd name="connsiteY6" fmla="*/ 107165 h 1140542"/>
                <a:gd name="connsiteX7" fmla="*/ 2168179 w 2168179"/>
                <a:gd name="connsiteY7" fmla="*/ 110993 h 1140542"/>
                <a:gd name="connsiteX8" fmla="*/ 1643836 w 2168179"/>
                <a:gd name="connsiteY8" fmla="*/ 1136716 h 1140542"/>
                <a:gd name="connsiteX9" fmla="*/ 1640008 w 2168179"/>
                <a:gd name="connsiteY9" fmla="*/ 1140543 h 1140542"/>
                <a:gd name="connsiteX10" fmla="*/ 1640008 w 2168179"/>
                <a:gd name="connsiteY10" fmla="*/ 1140543 h 1140542"/>
                <a:gd name="connsiteX11" fmla="*/ 21050 w 2168179"/>
                <a:gd name="connsiteY11" fmla="*/ 11482 h 1140542"/>
                <a:gd name="connsiteX12" fmla="*/ 1640008 w 2168179"/>
                <a:gd name="connsiteY12" fmla="*/ 1129061 h 1140542"/>
                <a:gd name="connsiteX13" fmla="*/ 2158611 w 2168179"/>
                <a:gd name="connsiteY13" fmla="*/ 114820 h 1140542"/>
                <a:gd name="connsiteX14" fmla="*/ 21050 w 2168179"/>
                <a:gd name="connsiteY14" fmla="*/ 11482 h 114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68179" h="1140542">
                  <a:moveTo>
                    <a:pt x="1640008" y="1140543"/>
                  </a:moveTo>
                  <a:cubicBezTo>
                    <a:pt x="1640008" y="1140543"/>
                    <a:pt x="1638095" y="1140543"/>
                    <a:pt x="1638095" y="1140543"/>
                  </a:cubicBezTo>
                  <a:lnTo>
                    <a:pt x="1914" y="9568"/>
                  </a:lnTo>
                  <a:cubicBezTo>
                    <a:pt x="0" y="7655"/>
                    <a:pt x="0" y="5741"/>
                    <a:pt x="0" y="3828"/>
                  </a:cubicBezTo>
                  <a:cubicBezTo>
                    <a:pt x="0" y="1914"/>
                    <a:pt x="1914" y="0"/>
                    <a:pt x="3827" y="0"/>
                  </a:cubicBezTo>
                  <a:lnTo>
                    <a:pt x="2164352" y="105251"/>
                  </a:lnTo>
                  <a:cubicBezTo>
                    <a:pt x="2166266" y="105251"/>
                    <a:pt x="2168179" y="105251"/>
                    <a:pt x="2168179" y="107165"/>
                  </a:cubicBezTo>
                  <a:cubicBezTo>
                    <a:pt x="2168179" y="109079"/>
                    <a:pt x="2168179" y="110993"/>
                    <a:pt x="2168179" y="110993"/>
                  </a:cubicBezTo>
                  <a:lnTo>
                    <a:pt x="1643836" y="1136716"/>
                  </a:lnTo>
                  <a:cubicBezTo>
                    <a:pt x="1643836" y="1138629"/>
                    <a:pt x="1643836" y="1138629"/>
                    <a:pt x="1640008" y="1140543"/>
                  </a:cubicBezTo>
                  <a:cubicBezTo>
                    <a:pt x="1641922" y="1140543"/>
                    <a:pt x="1641922" y="1140543"/>
                    <a:pt x="1640008" y="1140543"/>
                  </a:cubicBezTo>
                  <a:close/>
                  <a:moveTo>
                    <a:pt x="21050" y="11482"/>
                  </a:moveTo>
                  <a:lnTo>
                    <a:pt x="1640008" y="1129061"/>
                  </a:lnTo>
                  <a:lnTo>
                    <a:pt x="2158611" y="114820"/>
                  </a:lnTo>
                  <a:lnTo>
                    <a:pt x="21050" y="1148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DC3A78D-C6A1-4F3C-E5A4-9FDFDE074694}"/>
                </a:ext>
              </a:extLst>
            </p:cNvPr>
            <p:cNvSpPr/>
            <p:nvPr/>
          </p:nvSpPr>
          <p:spPr>
            <a:xfrm>
              <a:off x="9719440" y="6080214"/>
              <a:ext cx="834356" cy="1165420"/>
            </a:xfrm>
            <a:custGeom>
              <a:avLst/>
              <a:gdLst>
                <a:gd name="connsiteX0" fmla="*/ 562617 w 834356"/>
                <a:gd name="connsiteY0" fmla="*/ 1165420 h 1165420"/>
                <a:gd name="connsiteX1" fmla="*/ 562617 w 834356"/>
                <a:gd name="connsiteY1" fmla="*/ 1165420 h 1165420"/>
                <a:gd name="connsiteX2" fmla="*/ 1914 w 834356"/>
                <a:gd name="connsiteY2" fmla="*/ 966400 h 1165420"/>
                <a:gd name="connsiteX3" fmla="*/ 0 w 834356"/>
                <a:gd name="connsiteY3" fmla="*/ 962573 h 1165420"/>
                <a:gd name="connsiteX4" fmla="*/ 0 w 834356"/>
                <a:gd name="connsiteY4" fmla="*/ 958745 h 1165420"/>
                <a:gd name="connsiteX5" fmla="*/ 826702 w 834356"/>
                <a:gd name="connsiteY5" fmla="*/ 1914 h 1165420"/>
                <a:gd name="connsiteX6" fmla="*/ 832443 w 834356"/>
                <a:gd name="connsiteY6" fmla="*/ 0 h 1165420"/>
                <a:gd name="connsiteX7" fmla="*/ 834357 w 834356"/>
                <a:gd name="connsiteY7" fmla="*/ 5741 h 1165420"/>
                <a:gd name="connsiteX8" fmla="*/ 568357 w 834356"/>
                <a:gd name="connsiteY8" fmla="*/ 1161593 h 1165420"/>
                <a:gd name="connsiteX9" fmla="*/ 566444 w 834356"/>
                <a:gd name="connsiteY9" fmla="*/ 1165420 h 1165420"/>
                <a:gd name="connsiteX10" fmla="*/ 562617 w 834356"/>
                <a:gd name="connsiteY10" fmla="*/ 1165420 h 1165420"/>
                <a:gd name="connsiteX11" fmla="*/ 9568 w 834356"/>
                <a:gd name="connsiteY11" fmla="*/ 960659 h 1165420"/>
                <a:gd name="connsiteX12" fmla="*/ 558789 w 834356"/>
                <a:gd name="connsiteY12" fmla="*/ 1155852 h 1165420"/>
                <a:gd name="connsiteX13" fmla="*/ 819047 w 834356"/>
                <a:gd name="connsiteY13" fmla="*/ 22964 h 1165420"/>
                <a:gd name="connsiteX14" fmla="*/ 9568 w 834356"/>
                <a:gd name="connsiteY14" fmla="*/ 960659 h 11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34356" h="1165420">
                  <a:moveTo>
                    <a:pt x="562617" y="1165420"/>
                  </a:moveTo>
                  <a:cubicBezTo>
                    <a:pt x="560703" y="1165420"/>
                    <a:pt x="560703" y="1165420"/>
                    <a:pt x="562617" y="1165420"/>
                  </a:cubicBezTo>
                  <a:lnTo>
                    <a:pt x="1914" y="966400"/>
                  </a:lnTo>
                  <a:cubicBezTo>
                    <a:pt x="0" y="966400"/>
                    <a:pt x="0" y="964486"/>
                    <a:pt x="0" y="962573"/>
                  </a:cubicBezTo>
                  <a:cubicBezTo>
                    <a:pt x="0" y="960659"/>
                    <a:pt x="0" y="958745"/>
                    <a:pt x="0" y="958745"/>
                  </a:cubicBezTo>
                  <a:lnTo>
                    <a:pt x="826702" y="1914"/>
                  </a:lnTo>
                  <a:cubicBezTo>
                    <a:pt x="828616" y="0"/>
                    <a:pt x="830529" y="0"/>
                    <a:pt x="832443" y="0"/>
                  </a:cubicBezTo>
                  <a:cubicBezTo>
                    <a:pt x="834357" y="0"/>
                    <a:pt x="834357" y="3828"/>
                    <a:pt x="834357" y="5741"/>
                  </a:cubicBezTo>
                  <a:lnTo>
                    <a:pt x="568357" y="1161593"/>
                  </a:lnTo>
                  <a:cubicBezTo>
                    <a:pt x="568357" y="1163507"/>
                    <a:pt x="566444" y="1163507"/>
                    <a:pt x="566444" y="1165420"/>
                  </a:cubicBezTo>
                  <a:cubicBezTo>
                    <a:pt x="562617" y="1165420"/>
                    <a:pt x="562617" y="1165420"/>
                    <a:pt x="562617" y="1165420"/>
                  </a:cubicBezTo>
                  <a:close/>
                  <a:moveTo>
                    <a:pt x="9568" y="960659"/>
                  </a:moveTo>
                  <a:lnTo>
                    <a:pt x="558789" y="1155852"/>
                  </a:lnTo>
                  <a:lnTo>
                    <a:pt x="819047" y="22964"/>
                  </a:lnTo>
                  <a:lnTo>
                    <a:pt x="9568" y="96065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CF611FD-4EE9-E5C0-E672-A160D4AC0558}"/>
                </a:ext>
              </a:extLst>
            </p:cNvPr>
            <p:cNvSpPr/>
            <p:nvPr/>
          </p:nvSpPr>
          <p:spPr>
            <a:xfrm>
              <a:off x="10276315" y="6080214"/>
              <a:ext cx="1351045" cy="1165420"/>
            </a:xfrm>
            <a:custGeom>
              <a:avLst/>
              <a:gdLst>
                <a:gd name="connsiteX0" fmla="*/ 5741 w 1351045"/>
                <a:gd name="connsiteY0" fmla="*/ 1165420 h 1165420"/>
                <a:gd name="connsiteX1" fmla="*/ 1913 w 1351045"/>
                <a:gd name="connsiteY1" fmla="*/ 1163507 h 1165420"/>
                <a:gd name="connsiteX2" fmla="*/ 0 w 1351045"/>
                <a:gd name="connsiteY2" fmla="*/ 1159680 h 1165420"/>
                <a:gd name="connsiteX3" fmla="*/ 265999 w 1351045"/>
                <a:gd name="connsiteY3" fmla="*/ 3828 h 1165420"/>
                <a:gd name="connsiteX4" fmla="*/ 269826 w 1351045"/>
                <a:gd name="connsiteY4" fmla="*/ 0 h 1165420"/>
                <a:gd name="connsiteX5" fmla="*/ 273654 w 1351045"/>
                <a:gd name="connsiteY5" fmla="*/ 1914 h 1165420"/>
                <a:gd name="connsiteX6" fmla="*/ 1349132 w 1351045"/>
                <a:gd name="connsiteY6" fmla="*/ 1041032 h 1165420"/>
                <a:gd name="connsiteX7" fmla="*/ 1351045 w 1351045"/>
                <a:gd name="connsiteY7" fmla="*/ 1044860 h 1165420"/>
                <a:gd name="connsiteX8" fmla="*/ 1347218 w 1351045"/>
                <a:gd name="connsiteY8" fmla="*/ 1048687 h 1165420"/>
                <a:gd name="connsiteX9" fmla="*/ 5741 w 1351045"/>
                <a:gd name="connsiteY9" fmla="*/ 1165420 h 1165420"/>
                <a:gd name="connsiteX10" fmla="*/ 5741 w 1351045"/>
                <a:gd name="connsiteY10" fmla="*/ 1165420 h 1165420"/>
                <a:gd name="connsiteX11" fmla="*/ 273654 w 1351045"/>
                <a:gd name="connsiteY11" fmla="*/ 13396 h 1165420"/>
                <a:gd name="connsiteX12" fmla="*/ 11482 w 1351045"/>
                <a:gd name="connsiteY12" fmla="*/ 1155852 h 1165420"/>
                <a:gd name="connsiteX13" fmla="*/ 1337650 w 1351045"/>
                <a:gd name="connsiteY13" fmla="*/ 1039119 h 1165420"/>
                <a:gd name="connsiteX14" fmla="*/ 273654 w 1351045"/>
                <a:gd name="connsiteY14" fmla="*/ 13396 h 11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1045" h="1165420">
                  <a:moveTo>
                    <a:pt x="5741" y="1165420"/>
                  </a:moveTo>
                  <a:cubicBezTo>
                    <a:pt x="3827" y="1165420"/>
                    <a:pt x="3827" y="1165420"/>
                    <a:pt x="1913" y="1163507"/>
                  </a:cubicBezTo>
                  <a:cubicBezTo>
                    <a:pt x="1913" y="1161593"/>
                    <a:pt x="0" y="1161593"/>
                    <a:pt x="0" y="1159680"/>
                  </a:cubicBezTo>
                  <a:lnTo>
                    <a:pt x="265999" y="3828"/>
                  </a:lnTo>
                  <a:cubicBezTo>
                    <a:pt x="265999" y="1914"/>
                    <a:pt x="267913" y="1914"/>
                    <a:pt x="269826" y="0"/>
                  </a:cubicBezTo>
                  <a:cubicBezTo>
                    <a:pt x="271740" y="0"/>
                    <a:pt x="273654" y="0"/>
                    <a:pt x="273654" y="1914"/>
                  </a:cubicBezTo>
                  <a:lnTo>
                    <a:pt x="1349132" y="1041032"/>
                  </a:lnTo>
                  <a:cubicBezTo>
                    <a:pt x="1351045" y="1042946"/>
                    <a:pt x="1351045" y="1044860"/>
                    <a:pt x="1351045" y="1044860"/>
                  </a:cubicBezTo>
                  <a:cubicBezTo>
                    <a:pt x="1351045" y="1046774"/>
                    <a:pt x="1349132" y="1046774"/>
                    <a:pt x="1347218" y="1048687"/>
                  </a:cubicBezTo>
                  <a:lnTo>
                    <a:pt x="5741" y="1165420"/>
                  </a:lnTo>
                  <a:cubicBezTo>
                    <a:pt x="5741" y="1165420"/>
                    <a:pt x="5741" y="1165420"/>
                    <a:pt x="5741" y="1165420"/>
                  </a:cubicBezTo>
                  <a:close/>
                  <a:moveTo>
                    <a:pt x="273654" y="13396"/>
                  </a:moveTo>
                  <a:lnTo>
                    <a:pt x="11482" y="1155852"/>
                  </a:lnTo>
                  <a:lnTo>
                    <a:pt x="1337650" y="1039119"/>
                  </a:lnTo>
                  <a:lnTo>
                    <a:pt x="273654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12B9428-9F50-E2D0-6BC1-2322EF9330CB}"/>
                </a:ext>
              </a:extLst>
            </p:cNvPr>
            <p:cNvSpPr/>
            <p:nvPr/>
          </p:nvSpPr>
          <p:spPr>
            <a:xfrm>
              <a:off x="10540879" y="5054491"/>
              <a:ext cx="1122841" cy="1035291"/>
            </a:xfrm>
            <a:custGeom>
              <a:avLst/>
              <a:gdLst>
                <a:gd name="connsiteX0" fmla="*/ 5262 w 1122841"/>
                <a:gd name="connsiteY0" fmla="*/ 1035291 h 1035291"/>
                <a:gd name="connsiteX1" fmla="*/ 1435 w 1122841"/>
                <a:gd name="connsiteY1" fmla="*/ 1033378 h 1035291"/>
                <a:gd name="connsiteX2" fmla="*/ 1435 w 1122841"/>
                <a:gd name="connsiteY2" fmla="*/ 1027637 h 1035291"/>
                <a:gd name="connsiteX3" fmla="*/ 525779 w 1122841"/>
                <a:gd name="connsiteY3" fmla="*/ 1914 h 1035291"/>
                <a:gd name="connsiteX4" fmla="*/ 529606 w 1122841"/>
                <a:gd name="connsiteY4" fmla="*/ 0 h 1035291"/>
                <a:gd name="connsiteX5" fmla="*/ 533433 w 1122841"/>
                <a:gd name="connsiteY5" fmla="*/ 0 h 1035291"/>
                <a:gd name="connsiteX6" fmla="*/ 1120928 w 1122841"/>
                <a:gd name="connsiteY6" fmla="*/ 451624 h 1035291"/>
                <a:gd name="connsiteX7" fmla="*/ 1122842 w 1122841"/>
                <a:gd name="connsiteY7" fmla="*/ 455452 h 1035291"/>
                <a:gd name="connsiteX8" fmla="*/ 1120928 w 1122841"/>
                <a:gd name="connsiteY8" fmla="*/ 459279 h 1035291"/>
                <a:gd name="connsiteX9" fmla="*/ 7176 w 1122841"/>
                <a:gd name="connsiteY9" fmla="*/ 1031464 h 1035291"/>
                <a:gd name="connsiteX10" fmla="*/ 5262 w 1122841"/>
                <a:gd name="connsiteY10" fmla="*/ 1035291 h 1035291"/>
                <a:gd name="connsiteX11" fmla="*/ 533433 w 1122841"/>
                <a:gd name="connsiteY11" fmla="*/ 11482 h 1035291"/>
                <a:gd name="connsiteX12" fmla="*/ 16744 w 1122841"/>
                <a:gd name="connsiteY12" fmla="*/ 1019982 h 1035291"/>
                <a:gd name="connsiteX13" fmla="*/ 1111360 w 1122841"/>
                <a:gd name="connsiteY13" fmla="*/ 457366 h 1035291"/>
                <a:gd name="connsiteX14" fmla="*/ 533433 w 1122841"/>
                <a:gd name="connsiteY14" fmla="*/ 11482 h 103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22841" h="1035291">
                  <a:moveTo>
                    <a:pt x="5262" y="1035291"/>
                  </a:moveTo>
                  <a:cubicBezTo>
                    <a:pt x="3349" y="1035291"/>
                    <a:pt x="3349" y="1035291"/>
                    <a:pt x="1435" y="1033378"/>
                  </a:cubicBezTo>
                  <a:cubicBezTo>
                    <a:pt x="-478" y="1031464"/>
                    <a:pt x="-478" y="1029551"/>
                    <a:pt x="1435" y="1027637"/>
                  </a:cubicBezTo>
                  <a:lnTo>
                    <a:pt x="525779" y="1914"/>
                  </a:lnTo>
                  <a:cubicBezTo>
                    <a:pt x="525779" y="0"/>
                    <a:pt x="527693" y="0"/>
                    <a:pt x="529606" y="0"/>
                  </a:cubicBezTo>
                  <a:cubicBezTo>
                    <a:pt x="531519" y="0"/>
                    <a:pt x="531519" y="0"/>
                    <a:pt x="533433" y="0"/>
                  </a:cubicBezTo>
                  <a:lnTo>
                    <a:pt x="1120928" y="451624"/>
                  </a:lnTo>
                  <a:cubicBezTo>
                    <a:pt x="1122842" y="451624"/>
                    <a:pt x="1122842" y="453538"/>
                    <a:pt x="1122842" y="455452"/>
                  </a:cubicBezTo>
                  <a:cubicBezTo>
                    <a:pt x="1122842" y="457366"/>
                    <a:pt x="1120928" y="459279"/>
                    <a:pt x="1120928" y="459279"/>
                  </a:cubicBezTo>
                  <a:lnTo>
                    <a:pt x="7176" y="1031464"/>
                  </a:lnTo>
                  <a:cubicBezTo>
                    <a:pt x="7176" y="1035291"/>
                    <a:pt x="7176" y="1035291"/>
                    <a:pt x="5262" y="1035291"/>
                  </a:cubicBezTo>
                  <a:close/>
                  <a:moveTo>
                    <a:pt x="533433" y="11482"/>
                  </a:moveTo>
                  <a:lnTo>
                    <a:pt x="16744" y="1019982"/>
                  </a:lnTo>
                  <a:lnTo>
                    <a:pt x="1111360" y="457366"/>
                  </a:lnTo>
                  <a:lnTo>
                    <a:pt x="533433" y="1148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FFC874D-6579-D848-7CF4-3FE3EEDBB587}"/>
                </a:ext>
              </a:extLst>
            </p:cNvPr>
            <p:cNvSpPr/>
            <p:nvPr/>
          </p:nvSpPr>
          <p:spPr>
            <a:xfrm>
              <a:off x="10540401" y="5619021"/>
              <a:ext cx="1548152" cy="1507966"/>
            </a:xfrm>
            <a:custGeom>
              <a:avLst/>
              <a:gdLst>
                <a:gd name="connsiteX0" fmla="*/ 1081219 w 1548152"/>
                <a:gd name="connsiteY0" fmla="*/ 1507966 h 1507966"/>
                <a:gd name="connsiteX1" fmla="*/ 1077392 w 1548152"/>
                <a:gd name="connsiteY1" fmla="*/ 1506053 h 1507966"/>
                <a:gd name="connsiteX2" fmla="*/ 1914 w 1548152"/>
                <a:gd name="connsiteY2" fmla="*/ 466934 h 1507966"/>
                <a:gd name="connsiteX3" fmla="*/ 0 w 1548152"/>
                <a:gd name="connsiteY3" fmla="*/ 463107 h 1507966"/>
                <a:gd name="connsiteX4" fmla="*/ 3828 w 1548152"/>
                <a:gd name="connsiteY4" fmla="*/ 459279 h 1507966"/>
                <a:gd name="connsiteX5" fmla="*/ 1542412 w 1548152"/>
                <a:gd name="connsiteY5" fmla="*/ 0 h 1507966"/>
                <a:gd name="connsiteX6" fmla="*/ 1546239 w 1548152"/>
                <a:gd name="connsiteY6" fmla="*/ 1914 h 1507966"/>
                <a:gd name="connsiteX7" fmla="*/ 1548153 w 1548152"/>
                <a:gd name="connsiteY7" fmla="*/ 5741 h 1507966"/>
                <a:gd name="connsiteX8" fmla="*/ 1085047 w 1548152"/>
                <a:gd name="connsiteY8" fmla="*/ 1504139 h 1507966"/>
                <a:gd name="connsiteX9" fmla="*/ 1081219 w 1548152"/>
                <a:gd name="connsiteY9" fmla="*/ 1507966 h 1507966"/>
                <a:gd name="connsiteX10" fmla="*/ 1081219 w 1548152"/>
                <a:gd name="connsiteY10" fmla="*/ 1507966 h 1507966"/>
                <a:gd name="connsiteX11" fmla="*/ 15309 w 1548152"/>
                <a:gd name="connsiteY11" fmla="*/ 466934 h 1507966"/>
                <a:gd name="connsiteX12" fmla="*/ 1079306 w 1548152"/>
                <a:gd name="connsiteY12" fmla="*/ 1494570 h 1507966"/>
                <a:gd name="connsiteX13" fmla="*/ 1536671 w 1548152"/>
                <a:gd name="connsiteY13" fmla="*/ 11482 h 1507966"/>
                <a:gd name="connsiteX14" fmla="*/ 15309 w 1548152"/>
                <a:gd name="connsiteY14" fmla="*/ 466934 h 150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8152" h="1507966">
                  <a:moveTo>
                    <a:pt x="1081219" y="1507966"/>
                  </a:moveTo>
                  <a:cubicBezTo>
                    <a:pt x="1079306" y="1507966"/>
                    <a:pt x="1079306" y="1507966"/>
                    <a:pt x="1077392" y="1506053"/>
                  </a:cubicBezTo>
                  <a:lnTo>
                    <a:pt x="1914" y="466934"/>
                  </a:lnTo>
                  <a:cubicBezTo>
                    <a:pt x="0" y="465020"/>
                    <a:pt x="0" y="465020"/>
                    <a:pt x="0" y="463107"/>
                  </a:cubicBezTo>
                  <a:cubicBezTo>
                    <a:pt x="0" y="461193"/>
                    <a:pt x="1914" y="461193"/>
                    <a:pt x="3828" y="459279"/>
                  </a:cubicBezTo>
                  <a:lnTo>
                    <a:pt x="1542412" y="0"/>
                  </a:lnTo>
                  <a:cubicBezTo>
                    <a:pt x="1544326" y="0"/>
                    <a:pt x="1546239" y="0"/>
                    <a:pt x="1546239" y="1914"/>
                  </a:cubicBezTo>
                  <a:cubicBezTo>
                    <a:pt x="1548153" y="3828"/>
                    <a:pt x="1548153" y="5741"/>
                    <a:pt x="1548153" y="5741"/>
                  </a:cubicBezTo>
                  <a:lnTo>
                    <a:pt x="1085047" y="1504139"/>
                  </a:lnTo>
                  <a:cubicBezTo>
                    <a:pt x="1085047" y="1506053"/>
                    <a:pt x="1085047" y="1507966"/>
                    <a:pt x="1081219" y="1507966"/>
                  </a:cubicBezTo>
                  <a:cubicBezTo>
                    <a:pt x="1083133" y="1507966"/>
                    <a:pt x="1083133" y="1507966"/>
                    <a:pt x="1081219" y="1507966"/>
                  </a:cubicBezTo>
                  <a:close/>
                  <a:moveTo>
                    <a:pt x="15309" y="466934"/>
                  </a:moveTo>
                  <a:lnTo>
                    <a:pt x="1079306" y="1494570"/>
                  </a:lnTo>
                  <a:lnTo>
                    <a:pt x="1536671" y="11482"/>
                  </a:lnTo>
                  <a:lnTo>
                    <a:pt x="15309" y="46693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BC36D75-C711-18E1-E081-457CCFD4B263}"/>
                </a:ext>
              </a:extLst>
            </p:cNvPr>
            <p:cNvSpPr/>
            <p:nvPr/>
          </p:nvSpPr>
          <p:spPr>
            <a:xfrm>
              <a:off x="10542314" y="5509943"/>
              <a:ext cx="1548152" cy="579839"/>
            </a:xfrm>
            <a:custGeom>
              <a:avLst/>
              <a:gdLst>
                <a:gd name="connsiteX0" fmla="*/ 3827 w 1548152"/>
                <a:gd name="connsiteY0" fmla="*/ 579839 h 579839"/>
                <a:gd name="connsiteX1" fmla="*/ 0 w 1548152"/>
                <a:gd name="connsiteY1" fmla="*/ 577926 h 579839"/>
                <a:gd name="connsiteX2" fmla="*/ 1914 w 1548152"/>
                <a:gd name="connsiteY2" fmla="*/ 572185 h 579839"/>
                <a:gd name="connsiteX3" fmla="*/ 1115665 w 1548152"/>
                <a:gd name="connsiteY3" fmla="*/ 0 h 579839"/>
                <a:gd name="connsiteX4" fmla="*/ 1119493 w 1548152"/>
                <a:gd name="connsiteY4" fmla="*/ 0 h 579839"/>
                <a:gd name="connsiteX5" fmla="*/ 1544325 w 1548152"/>
                <a:gd name="connsiteY5" fmla="*/ 112906 h 579839"/>
                <a:gd name="connsiteX6" fmla="*/ 1548153 w 1548152"/>
                <a:gd name="connsiteY6" fmla="*/ 116734 h 579839"/>
                <a:gd name="connsiteX7" fmla="*/ 1544325 w 1548152"/>
                <a:gd name="connsiteY7" fmla="*/ 120560 h 579839"/>
                <a:gd name="connsiteX8" fmla="*/ 3827 w 1548152"/>
                <a:gd name="connsiteY8" fmla="*/ 579839 h 579839"/>
                <a:gd name="connsiteX9" fmla="*/ 3827 w 1548152"/>
                <a:gd name="connsiteY9" fmla="*/ 579839 h 579839"/>
                <a:gd name="connsiteX10" fmla="*/ 1117579 w 1548152"/>
                <a:gd name="connsiteY10" fmla="*/ 5741 h 579839"/>
                <a:gd name="connsiteX11" fmla="*/ 49755 w 1548152"/>
                <a:gd name="connsiteY11" fmla="*/ 554962 h 579839"/>
                <a:gd name="connsiteX12" fmla="*/ 1525189 w 1548152"/>
                <a:gd name="connsiteY12" fmla="*/ 112906 h 579839"/>
                <a:gd name="connsiteX13" fmla="*/ 1117579 w 1548152"/>
                <a:gd name="connsiteY13" fmla="*/ 5741 h 579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48152" h="579839">
                  <a:moveTo>
                    <a:pt x="3827" y="579839"/>
                  </a:moveTo>
                  <a:cubicBezTo>
                    <a:pt x="1914" y="579839"/>
                    <a:pt x="0" y="577926"/>
                    <a:pt x="0" y="577926"/>
                  </a:cubicBezTo>
                  <a:cubicBezTo>
                    <a:pt x="0" y="576013"/>
                    <a:pt x="0" y="574099"/>
                    <a:pt x="1914" y="572185"/>
                  </a:cubicBezTo>
                  <a:lnTo>
                    <a:pt x="1115665" y="0"/>
                  </a:lnTo>
                  <a:cubicBezTo>
                    <a:pt x="1117579" y="0"/>
                    <a:pt x="1117579" y="0"/>
                    <a:pt x="1119493" y="0"/>
                  </a:cubicBezTo>
                  <a:lnTo>
                    <a:pt x="1544325" y="112906"/>
                  </a:lnTo>
                  <a:cubicBezTo>
                    <a:pt x="1546239" y="112906"/>
                    <a:pt x="1548153" y="114820"/>
                    <a:pt x="1548153" y="116734"/>
                  </a:cubicBezTo>
                  <a:cubicBezTo>
                    <a:pt x="1548153" y="118647"/>
                    <a:pt x="1546239" y="120560"/>
                    <a:pt x="1544325" y="120560"/>
                  </a:cubicBezTo>
                  <a:lnTo>
                    <a:pt x="3827" y="579839"/>
                  </a:lnTo>
                  <a:cubicBezTo>
                    <a:pt x="5741" y="579839"/>
                    <a:pt x="5741" y="579839"/>
                    <a:pt x="3827" y="579839"/>
                  </a:cubicBezTo>
                  <a:close/>
                  <a:moveTo>
                    <a:pt x="1117579" y="5741"/>
                  </a:moveTo>
                  <a:lnTo>
                    <a:pt x="49755" y="554962"/>
                  </a:lnTo>
                  <a:lnTo>
                    <a:pt x="1525189" y="112906"/>
                  </a:lnTo>
                  <a:lnTo>
                    <a:pt x="1117579" y="5741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32EC8FD-5E6D-D2F7-0C5D-77355B7B6B9C}"/>
                </a:ext>
              </a:extLst>
            </p:cNvPr>
            <p:cNvSpPr/>
            <p:nvPr/>
          </p:nvSpPr>
          <p:spPr>
            <a:xfrm>
              <a:off x="3901906" y="5904157"/>
              <a:ext cx="1544325" cy="755896"/>
            </a:xfrm>
            <a:custGeom>
              <a:avLst/>
              <a:gdLst>
                <a:gd name="connsiteX0" fmla="*/ 3827 w 1544325"/>
                <a:gd name="connsiteY0" fmla="*/ 755897 h 755896"/>
                <a:gd name="connsiteX1" fmla="*/ 0 w 1544325"/>
                <a:gd name="connsiteY1" fmla="*/ 752069 h 755896"/>
                <a:gd name="connsiteX2" fmla="*/ 1914 w 1544325"/>
                <a:gd name="connsiteY2" fmla="*/ 746328 h 755896"/>
                <a:gd name="connsiteX3" fmla="*/ 1274499 w 1544325"/>
                <a:gd name="connsiteY3" fmla="*/ 0 h 755896"/>
                <a:gd name="connsiteX4" fmla="*/ 1278327 w 1544325"/>
                <a:gd name="connsiteY4" fmla="*/ 0 h 755896"/>
                <a:gd name="connsiteX5" fmla="*/ 1280240 w 1544325"/>
                <a:gd name="connsiteY5" fmla="*/ 1913 h 755896"/>
                <a:gd name="connsiteX6" fmla="*/ 1544326 w 1544325"/>
                <a:gd name="connsiteY6" fmla="*/ 470760 h 755896"/>
                <a:gd name="connsiteX7" fmla="*/ 1544326 w 1544325"/>
                <a:gd name="connsiteY7" fmla="*/ 474588 h 755896"/>
                <a:gd name="connsiteX8" fmla="*/ 1540498 w 1544325"/>
                <a:gd name="connsiteY8" fmla="*/ 476502 h 755896"/>
                <a:gd name="connsiteX9" fmla="*/ 3827 w 1544325"/>
                <a:gd name="connsiteY9" fmla="*/ 755897 h 755896"/>
                <a:gd name="connsiteX10" fmla="*/ 3827 w 1544325"/>
                <a:gd name="connsiteY10" fmla="*/ 755897 h 755896"/>
                <a:gd name="connsiteX11" fmla="*/ 1276413 w 1544325"/>
                <a:gd name="connsiteY11" fmla="*/ 13395 h 755896"/>
                <a:gd name="connsiteX12" fmla="*/ 28705 w 1544325"/>
                <a:gd name="connsiteY12" fmla="*/ 742501 h 755896"/>
                <a:gd name="connsiteX13" fmla="*/ 1534757 w 1544325"/>
                <a:gd name="connsiteY13" fmla="*/ 470760 h 755896"/>
                <a:gd name="connsiteX14" fmla="*/ 1276413 w 1544325"/>
                <a:gd name="connsiteY14" fmla="*/ 13395 h 755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4325" h="755896">
                  <a:moveTo>
                    <a:pt x="3827" y="755897"/>
                  </a:moveTo>
                  <a:cubicBezTo>
                    <a:pt x="1914" y="755897"/>
                    <a:pt x="0" y="753983"/>
                    <a:pt x="0" y="752069"/>
                  </a:cubicBezTo>
                  <a:cubicBezTo>
                    <a:pt x="0" y="750155"/>
                    <a:pt x="0" y="748242"/>
                    <a:pt x="1914" y="746328"/>
                  </a:cubicBezTo>
                  <a:lnTo>
                    <a:pt x="1274499" y="0"/>
                  </a:lnTo>
                  <a:cubicBezTo>
                    <a:pt x="1276413" y="0"/>
                    <a:pt x="1276413" y="0"/>
                    <a:pt x="1278327" y="0"/>
                  </a:cubicBezTo>
                  <a:cubicBezTo>
                    <a:pt x="1280240" y="0"/>
                    <a:pt x="1280240" y="1913"/>
                    <a:pt x="1280240" y="1913"/>
                  </a:cubicBezTo>
                  <a:lnTo>
                    <a:pt x="1544326" y="470760"/>
                  </a:lnTo>
                  <a:cubicBezTo>
                    <a:pt x="1544326" y="472674"/>
                    <a:pt x="1544326" y="472674"/>
                    <a:pt x="1544326" y="474588"/>
                  </a:cubicBezTo>
                  <a:cubicBezTo>
                    <a:pt x="1544326" y="476502"/>
                    <a:pt x="1542412" y="476502"/>
                    <a:pt x="1540498" y="476502"/>
                  </a:cubicBezTo>
                  <a:lnTo>
                    <a:pt x="3827" y="755897"/>
                  </a:lnTo>
                  <a:cubicBezTo>
                    <a:pt x="3827" y="755897"/>
                    <a:pt x="3827" y="755897"/>
                    <a:pt x="3827" y="755897"/>
                  </a:cubicBezTo>
                  <a:close/>
                  <a:moveTo>
                    <a:pt x="1276413" y="13395"/>
                  </a:moveTo>
                  <a:lnTo>
                    <a:pt x="28705" y="742501"/>
                  </a:lnTo>
                  <a:lnTo>
                    <a:pt x="1534757" y="470760"/>
                  </a:lnTo>
                  <a:lnTo>
                    <a:pt x="1276413" y="1339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B3BF0C4-B6F8-1FA2-24EC-66F9EA538134}"/>
                </a:ext>
              </a:extLst>
            </p:cNvPr>
            <p:cNvSpPr/>
            <p:nvPr/>
          </p:nvSpPr>
          <p:spPr>
            <a:xfrm>
              <a:off x="5174491" y="5751064"/>
              <a:ext cx="795020" cy="633421"/>
            </a:xfrm>
            <a:custGeom>
              <a:avLst/>
              <a:gdLst>
                <a:gd name="connsiteX0" fmla="*/ 267913 w 795020"/>
                <a:gd name="connsiteY0" fmla="*/ 633422 h 633421"/>
                <a:gd name="connsiteX1" fmla="*/ 267913 w 795020"/>
                <a:gd name="connsiteY1" fmla="*/ 633422 h 633421"/>
                <a:gd name="connsiteX2" fmla="*/ 264085 w 795020"/>
                <a:gd name="connsiteY2" fmla="*/ 631509 h 633421"/>
                <a:gd name="connsiteX3" fmla="*/ 0 w 795020"/>
                <a:gd name="connsiteY3" fmla="*/ 162661 h 633421"/>
                <a:gd name="connsiteX4" fmla="*/ 0 w 795020"/>
                <a:gd name="connsiteY4" fmla="*/ 158834 h 633421"/>
                <a:gd name="connsiteX5" fmla="*/ 3827 w 795020"/>
                <a:gd name="connsiteY5" fmla="*/ 156920 h 633421"/>
                <a:gd name="connsiteX6" fmla="*/ 790343 w 795020"/>
                <a:gd name="connsiteY6" fmla="*/ 0 h 633421"/>
                <a:gd name="connsiteX7" fmla="*/ 794170 w 795020"/>
                <a:gd name="connsiteY7" fmla="*/ 1913 h 633421"/>
                <a:gd name="connsiteX8" fmla="*/ 794170 w 795020"/>
                <a:gd name="connsiteY8" fmla="*/ 7655 h 633421"/>
                <a:gd name="connsiteX9" fmla="*/ 271740 w 795020"/>
                <a:gd name="connsiteY9" fmla="*/ 633422 h 633421"/>
                <a:gd name="connsiteX10" fmla="*/ 267913 w 795020"/>
                <a:gd name="connsiteY10" fmla="*/ 633422 h 633421"/>
                <a:gd name="connsiteX11" fmla="*/ 11482 w 795020"/>
                <a:gd name="connsiteY11" fmla="*/ 162661 h 633421"/>
                <a:gd name="connsiteX12" fmla="*/ 267913 w 795020"/>
                <a:gd name="connsiteY12" fmla="*/ 620027 h 633421"/>
                <a:gd name="connsiteX13" fmla="*/ 778861 w 795020"/>
                <a:gd name="connsiteY13" fmla="*/ 9568 h 633421"/>
                <a:gd name="connsiteX14" fmla="*/ 11482 w 795020"/>
                <a:gd name="connsiteY14" fmla="*/ 162661 h 633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95020" h="633421">
                  <a:moveTo>
                    <a:pt x="267913" y="633422"/>
                  </a:moveTo>
                  <a:cubicBezTo>
                    <a:pt x="267913" y="633422"/>
                    <a:pt x="267913" y="633422"/>
                    <a:pt x="267913" y="633422"/>
                  </a:cubicBezTo>
                  <a:cubicBezTo>
                    <a:pt x="265999" y="633422"/>
                    <a:pt x="264085" y="631509"/>
                    <a:pt x="264085" y="631509"/>
                  </a:cubicBezTo>
                  <a:lnTo>
                    <a:pt x="0" y="162661"/>
                  </a:lnTo>
                  <a:cubicBezTo>
                    <a:pt x="0" y="160748"/>
                    <a:pt x="0" y="160748"/>
                    <a:pt x="0" y="158834"/>
                  </a:cubicBezTo>
                  <a:cubicBezTo>
                    <a:pt x="0" y="156920"/>
                    <a:pt x="1914" y="156920"/>
                    <a:pt x="3827" y="156920"/>
                  </a:cubicBezTo>
                  <a:lnTo>
                    <a:pt x="790343" y="0"/>
                  </a:lnTo>
                  <a:cubicBezTo>
                    <a:pt x="792256" y="0"/>
                    <a:pt x="794170" y="0"/>
                    <a:pt x="794170" y="1913"/>
                  </a:cubicBezTo>
                  <a:cubicBezTo>
                    <a:pt x="796084" y="3827"/>
                    <a:pt x="794170" y="5741"/>
                    <a:pt x="794170" y="7655"/>
                  </a:cubicBezTo>
                  <a:lnTo>
                    <a:pt x="271740" y="633422"/>
                  </a:lnTo>
                  <a:cubicBezTo>
                    <a:pt x="271740" y="631509"/>
                    <a:pt x="269826" y="633422"/>
                    <a:pt x="267913" y="633422"/>
                  </a:cubicBezTo>
                  <a:close/>
                  <a:moveTo>
                    <a:pt x="11482" y="162661"/>
                  </a:moveTo>
                  <a:lnTo>
                    <a:pt x="267913" y="620027"/>
                  </a:lnTo>
                  <a:lnTo>
                    <a:pt x="778861" y="9568"/>
                  </a:lnTo>
                  <a:lnTo>
                    <a:pt x="11482" y="162661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47B1B6E-0B46-8499-3B39-2F03B8776622}"/>
                </a:ext>
              </a:extLst>
            </p:cNvPr>
            <p:cNvSpPr/>
            <p:nvPr/>
          </p:nvSpPr>
          <p:spPr>
            <a:xfrm>
              <a:off x="7663415" y="2264371"/>
              <a:ext cx="257181" cy="960658"/>
            </a:xfrm>
            <a:custGeom>
              <a:avLst/>
              <a:gdLst>
                <a:gd name="connsiteX0" fmla="*/ 4578 w 257181"/>
                <a:gd name="connsiteY0" fmla="*/ 960658 h 960658"/>
                <a:gd name="connsiteX1" fmla="*/ 4578 w 257181"/>
                <a:gd name="connsiteY1" fmla="*/ 960658 h 960658"/>
                <a:gd name="connsiteX2" fmla="*/ 751 w 257181"/>
                <a:gd name="connsiteY2" fmla="*/ 954917 h 960658"/>
                <a:gd name="connsiteX3" fmla="*/ 247613 w 257181"/>
                <a:gd name="connsiteY3" fmla="*/ 3827 h 960658"/>
                <a:gd name="connsiteX4" fmla="*/ 253354 w 257181"/>
                <a:gd name="connsiteY4" fmla="*/ 0 h 960658"/>
                <a:gd name="connsiteX5" fmla="*/ 257182 w 257181"/>
                <a:gd name="connsiteY5" fmla="*/ 5741 h 960658"/>
                <a:gd name="connsiteX6" fmla="*/ 10319 w 257181"/>
                <a:gd name="connsiteY6" fmla="*/ 956831 h 960658"/>
                <a:gd name="connsiteX7" fmla="*/ 4578 w 257181"/>
                <a:gd name="connsiteY7" fmla="*/ 960658 h 96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181" h="960658">
                  <a:moveTo>
                    <a:pt x="4578" y="960658"/>
                  </a:moveTo>
                  <a:cubicBezTo>
                    <a:pt x="4578" y="960658"/>
                    <a:pt x="2664" y="960658"/>
                    <a:pt x="4578" y="960658"/>
                  </a:cubicBezTo>
                  <a:cubicBezTo>
                    <a:pt x="751" y="960658"/>
                    <a:pt x="-1163" y="956831"/>
                    <a:pt x="751" y="954917"/>
                  </a:cubicBezTo>
                  <a:lnTo>
                    <a:pt x="247613" y="3827"/>
                  </a:lnTo>
                  <a:cubicBezTo>
                    <a:pt x="247613" y="1914"/>
                    <a:pt x="251441" y="0"/>
                    <a:pt x="253354" y="0"/>
                  </a:cubicBezTo>
                  <a:cubicBezTo>
                    <a:pt x="255268" y="0"/>
                    <a:pt x="257182" y="3827"/>
                    <a:pt x="257182" y="5741"/>
                  </a:cubicBezTo>
                  <a:lnTo>
                    <a:pt x="10319" y="956831"/>
                  </a:lnTo>
                  <a:cubicBezTo>
                    <a:pt x="8405" y="960658"/>
                    <a:pt x="6492" y="960658"/>
                    <a:pt x="4578" y="960658"/>
                  </a:cubicBez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6F5CD9C-B9AC-F89E-742F-0AB7EC22052E}"/>
                </a:ext>
              </a:extLst>
            </p:cNvPr>
            <p:cNvSpPr/>
            <p:nvPr/>
          </p:nvSpPr>
          <p:spPr>
            <a:xfrm>
              <a:off x="7664166" y="2266285"/>
              <a:ext cx="1293635" cy="958744"/>
            </a:xfrm>
            <a:custGeom>
              <a:avLst/>
              <a:gdLst>
                <a:gd name="connsiteX0" fmla="*/ 3827 w 1293635"/>
                <a:gd name="connsiteY0" fmla="*/ 958745 h 958744"/>
                <a:gd name="connsiteX1" fmla="*/ 1914 w 1293635"/>
                <a:gd name="connsiteY1" fmla="*/ 956831 h 958744"/>
                <a:gd name="connsiteX2" fmla="*/ 0 w 1293635"/>
                <a:gd name="connsiteY2" fmla="*/ 953004 h 958744"/>
                <a:gd name="connsiteX3" fmla="*/ 246863 w 1293635"/>
                <a:gd name="connsiteY3" fmla="*/ 1913 h 958744"/>
                <a:gd name="connsiteX4" fmla="*/ 248776 w 1293635"/>
                <a:gd name="connsiteY4" fmla="*/ 0 h 958744"/>
                <a:gd name="connsiteX5" fmla="*/ 252603 w 1293635"/>
                <a:gd name="connsiteY5" fmla="*/ 0 h 958744"/>
                <a:gd name="connsiteX6" fmla="*/ 1289809 w 1293635"/>
                <a:gd name="connsiteY6" fmla="*/ 311927 h 958744"/>
                <a:gd name="connsiteX7" fmla="*/ 1293636 w 1293635"/>
                <a:gd name="connsiteY7" fmla="*/ 315754 h 958744"/>
                <a:gd name="connsiteX8" fmla="*/ 1291722 w 1293635"/>
                <a:gd name="connsiteY8" fmla="*/ 319582 h 958744"/>
                <a:gd name="connsiteX9" fmla="*/ 7655 w 1293635"/>
                <a:gd name="connsiteY9" fmla="*/ 958745 h 958744"/>
                <a:gd name="connsiteX10" fmla="*/ 3827 w 1293635"/>
                <a:gd name="connsiteY10" fmla="*/ 958745 h 958744"/>
                <a:gd name="connsiteX11" fmla="*/ 254517 w 1293635"/>
                <a:gd name="connsiteY11" fmla="*/ 9568 h 958744"/>
                <a:gd name="connsiteX12" fmla="*/ 11482 w 1293635"/>
                <a:gd name="connsiteY12" fmla="*/ 947263 h 958744"/>
                <a:gd name="connsiteX13" fmla="*/ 1276413 w 1293635"/>
                <a:gd name="connsiteY13" fmla="*/ 317668 h 958744"/>
                <a:gd name="connsiteX14" fmla="*/ 254517 w 1293635"/>
                <a:gd name="connsiteY14" fmla="*/ 9568 h 958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93635" h="958744">
                  <a:moveTo>
                    <a:pt x="3827" y="958745"/>
                  </a:moveTo>
                  <a:cubicBezTo>
                    <a:pt x="1914" y="958745"/>
                    <a:pt x="1914" y="958745"/>
                    <a:pt x="1914" y="956831"/>
                  </a:cubicBezTo>
                  <a:cubicBezTo>
                    <a:pt x="0" y="954917"/>
                    <a:pt x="0" y="953004"/>
                    <a:pt x="0" y="953004"/>
                  </a:cubicBezTo>
                  <a:lnTo>
                    <a:pt x="246863" y="1913"/>
                  </a:lnTo>
                  <a:cubicBezTo>
                    <a:pt x="246863" y="0"/>
                    <a:pt x="248776" y="0"/>
                    <a:pt x="248776" y="0"/>
                  </a:cubicBezTo>
                  <a:cubicBezTo>
                    <a:pt x="250690" y="0"/>
                    <a:pt x="250690" y="0"/>
                    <a:pt x="252603" y="0"/>
                  </a:cubicBezTo>
                  <a:lnTo>
                    <a:pt x="1289809" y="311927"/>
                  </a:lnTo>
                  <a:cubicBezTo>
                    <a:pt x="1291722" y="311927"/>
                    <a:pt x="1293636" y="313841"/>
                    <a:pt x="1293636" y="315754"/>
                  </a:cubicBezTo>
                  <a:cubicBezTo>
                    <a:pt x="1293636" y="317668"/>
                    <a:pt x="1293636" y="319582"/>
                    <a:pt x="1291722" y="319582"/>
                  </a:cubicBezTo>
                  <a:lnTo>
                    <a:pt x="7655" y="958745"/>
                  </a:lnTo>
                  <a:cubicBezTo>
                    <a:pt x="5741" y="958745"/>
                    <a:pt x="3827" y="958745"/>
                    <a:pt x="3827" y="958745"/>
                  </a:cubicBezTo>
                  <a:close/>
                  <a:moveTo>
                    <a:pt x="254517" y="9568"/>
                  </a:moveTo>
                  <a:lnTo>
                    <a:pt x="11482" y="947263"/>
                  </a:lnTo>
                  <a:lnTo>
                    <a:pt x="1276413" y="317668"/>
                  </a:lnTo>
                  <a:lnTo>
                    <a:pt x="254517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8275FB1-CFFA-C25C-6221-11A0AAC6BE76}"/>
                </a:ext>
              </a:extLst>
            </p:cNvPr>
            <p:cNvSpPr/>
            <p:nvPr/>
          </p:nvSpPr>
          <p:spPr>
            <a:xfrm>
              <a:off x="7664166" y="3215940"/>
              <a:ext cx="1515620" cy="1218524"/>
            </a:xfrm>
            <a:custGeom>
              <a:avLst/>
              <a:gdLst>
                <a:gd name="connsiteX0" fmla="*/ 369337 w 1515620"/>
                <a:gd name="connsiteY0" fmla="*/ 1218524 h 1218524"/>
                <a:gd name="connsiteX1" fmla="*/ 365510 w 1515620"/>
                <a:gd name="connsiteY1" fmla="*/ 1214697 h 1218524"/>
                <a:gd name="connsiteX2" fmla="*/ 0 w 1515620"/>
                <a:gd name="connsiteY2" fmla="*/ 7176 h 1218524"/>
                <a:gd name="connsiteX3" fmla="*/ 1914 w 1515620"/>
                <a:gd name="connsiteY3" fmla="*/ 1435 h 1218524"/>
                <a:gd name="connsiteX4" fmla="*/ 7655 w 1515620"/>
                <a:gd name="connsiteY4" fmla="*/ 1435 h 1218524"/>
                <a:gd name="connsiteX5" fmla="*/ 1513707 w 1515620"/>
                <a:gd name="connsiteY5" fmla="*/ 1076914 h 1218524"/>
                <a:gd name="connsiteX6" fmla="*/ 1515621 w 1515620"/>
                <a:gd name="connsiteY6" fmla="*/ 1080741 h 1218524"/>
                <a:gd name="connsiteX7" fmla="*/ 1511794 w 1515620"/>
                <a:gd name="connsiteY7" fmla="*/ 1084568 h 1218524"/>
                <a:gd name="connsiteX8" fmla="*/ 369337 w 1515620"/>
                <a:gd name="connsiteY8" fmla="*/ 1218524 h 1218524"/>
                <a:gd name="connsiteX9" fmla="*/ 369337 w 1515620"/>
                <a:gd name="connsiteY9" fmla="*/ 1218524 h 1218524"/>
                <a:gd name="connsiteX10" fmla="*/ 11482 w 1515620"/>
                <a:gd name="connsiteY10" fmla="*/ 16745 h 1218524"/>
                <a:gd name="connsiteX11" fmla="*/ 373164 w 1515620"/>
                <a:gd name="connsiteY11" fmla="*/ 1208956 h 1218524"/>
                <a:gd name="connsiteX12" fmla="*/ 1498398 w 1515620"/>
                <a:gd name="connsiteY12" fmla="*/ 1078827 h 1218524"/>
                <a:gd name="connsiteX13" fmla="*/ 11482 w 1515620"/>
                <a:gd name="connsiteY13" fmla="*/ 16745 h 121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5620" h="1218524">
                  <a:moveTo>
                    <a:pt x="369337" y="1218524"/>
                  </a:moveTo>
                  <a:cubicBezTo>
                    <a:pt x="367423" y="1218524"/>
                    <a:pt x="365510" y="1216611"/>
                    <a:pt x="365510" y="1214697"/>
                  </a:cubicBezTo>
                  <a:lnTo>
                    <a:pt x="0" y="7176"/>
                  </a:lnTo>
                  <a:cubicBezTo>
                    <a:pt x="0" y="5263"/>
                    <a:pt x="0" y="3349"/>
                    <a:pt x="1914" y="1435"/>
                  </a:cubicBezTo>
                  <a:cubicBezTo>
                    <a:pt x="3827" y="-478"/>
                    <a:pt x="5741" y="-478"/>
                    <a:pt x="7655" y="1435"/>
                  </a:cubicBezTo>
                  <a:lnTo>
                    <a:pt x="1513707" y="1076914"/>
                  </a:lnTo>
                  <a:cubicBezTo>
                    <a:pt x="1515621" y="1078827"/>
                    <a:pt x="1515621" y="1080741"/>
                    <a:pt x="1515621" y="1080741"/>
                  </a:cubicBezTo>
                  <a:cubicBezTo>
                    <a:pt x="1515621" y="1082654"/>
                    <a:pt x="1513707" y="1084568"/>
                    <a:pt x="1511794" y="1084568"/>
                  </a:cubicBezTo>
                  <a:lnTo>
                    <a:pt x="369337" y="1218524"/>
                  </a:lnTo>
                  <a:cubicBezTo>
                    <a:pt x="369337" y="1218524"/>
                    <a:pt x="369337" y="1218524"/>
                    <a:pt x="369337" y="1218524"/>
                  </a:cubicBezTo>
                  <a:close/>
                  <a:moveTo>
                    <a:pt x="11482" y="16745"/>
                  </a:moveTo>
                  <a:lnTo>
                    <a:pt x="373164" y="1208956"/>
                  </a:lnTo>
                  <a:lnTo>
                    <a:pt x="1498398" y="1078827"/>
                  </a:lnTo>
                  <a:lnTo>
                    <a:pt x="11482" y="1674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3CB82417-C951-0902-7D7B-5A1E4271F34B}"/>
                </a:ext>
              </a:extLst>
            </p:cNvPr>
            <p:cNvSpPr/>
            <p:nvPr/>
          </p:nvSpPr>
          <p:spPr>
            <a:xfrm>
              <a:off x="7664166" y="2580125"/>
              <a:ext cx="1513706" cy="1722296"/>
            </a:xfrm>
            <a:custGeom>
              <a:avLst/>
              <a:gdLst>
                <a:gd name="connsiteX0" fmla="*/ 1509880 w 1513706"/>
                <a:gd name="connsiteY0" fmla="*/ 1722296 h 1722296"/>
                <a:gd name="connsiteX1" fmla="*/ 1507966 w 1513706"/>
                <a:gd name="connsiteY1" fmla="*/ 1722296 h 1722296"/>
                <a:gd name="connsiteX2" fmla="*/ 1914 w 1513706"/>
                <a:gd name="connsiteY2" fmla="*/ 646818 h 1722296"/>
                <a:gd name="connsiteX3" fmla="*/ 0 w 1513706"/>
                <a:gd name="connsiteY3" fmla="*/ 642991 h 1722296"/>
                <a:gd name="connsiteX4" fmla="*/ 1914 w 1513706"/>
                <a:gd name="connsiteY4" fmla="*/ 639163 h 1722296"/>
                <a:gd name="connsiteX5" fmla="*/ 1285981 w 1513706"/>
                <a:gd name="connsiteY5" fmla="*/ 0 h 1722296"/>
                <a:gd name="connsiteX6" fmla="*/ 1289809 w 1513706"/>
                <a:gd name="connsiteY6" fmla="*/ 0 h 1722296"/>
                <a:gd name="connsiteX7" fmla="*/ 1291722 w 1513706"/>
                <a:gd name="connsiteY7" fmla="*/ 3827 h 1722296"/>
                <a:gd name="connsiteX8" fmla="*/ 1513707 w 1513706"/>
                <a:gd name="connsiteY8" fmla="*/ 1718469 h 1722296"/>
                <a:gd name="connsiteX9" fmla="*/ 1511794 w 1513706"/>
                <a:gd name="connsiteY9" fmla="*/ 1722296 h 1722296"/>
                <a:gd name="connsiteX10" fmla="*/ 1509880 w 1513706"/>
                <a:gd name="connsiteY10" fmla="*/ 1722296 h 1722296"/>
                <a:gd name="connsiteX11" fmla="*/ 11482 w 1513706"/>
                <a:gd name="connsiteY11" fmla="*/ 641077 h 1722296"/>
                <a:gd name="connsiteX12" fmla="*/ 1504139 w 1513706"/>
                <a:gd name="connsiteY12" fmla="*/ 1706987 h 1722296"/>
                <a:gd name="connsiteX13" fmla="*/ 1284067 w 1513706"/>
                <a:gd name="connsiteY13" fmla="*/ 7655 h 1722296"/>
                <a:gd name="connsiteX14" fmla="*/ 11482 w 1513706"/>
                <a:gd name="connsiteY14" fmla="*/ 641077 h 1722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13706" h="1722296">
                  <a:moveTo>
                    <a:pt x="1509880" y="1722296"/>
                  </a:moveTo>
                  <a:cubicBezTo>
                    <a:pt x="1509880" y="1722296"/>
                    <a:pt x="1507966" y="1722296"/>
                    <a:pt x="1507966" y="1722296"/>
                  </a:cubicBezTo>
                  <a:lnTo>
                    <a:pt x="1914" y="646818"/>
                  </a:lnTo>
                  <a:cubicBezTo>
                    <a:pt x="0" y="646818"/>
                    <a:pt x="0" y="644904"/>
                    <a:pt x="0" y="642991"/>
                  </a:cubicBezTo>
                  <a:cubicBezTo>
                    <a:pt x="0" y="641077"/>
                    <a:pt x="1914" y="639163"/>
                    <a:pt x="1914" y="639163"/>
                  </a:cubicBezTo>
                  <a:lnTo>
                    <a:pt x="1285981" y="0"/>
                  </a:lnTo>
                  <a:cubicBezTo>
                    <a:pt x="1287895" y="0"/>
                    <a:pt x="1287895" y="0"/>
                    <a:pt x="1289809" y="0"/>
                  </a:cubicBezTo>
                  <a:cubicBezTo>
                    <a:pt x="1291722" y="0"/>
                    <a:pt x="1291722" y="1914"/>
                    <a:pt x="1291722" y="3827"/>
                  </a:cubicBezTo>
                  <a:lnTo>
                    <a:pt x="1513707" y="1718469"/>
                  </a:lnTo>
                  <a:cubicBezTo>
                    <a:pt x="1513707" y="1720382"/>
                    <a:pt x="1513707" y="1722296"/>
                    <a:pt x="1511794" y="1722296"/>
                  </a:cubicBezTo>
                  <a:cubicBezTo>
                    <a:pt x="1511794" y="1722296"/>
                    <a:pt x="1509880" y="1722296"/>
                    <a:pt x="1509880" y="1722296"/>
                  </a:cubicBezTo>
                  <a:close/>
                  <a:moveTo>
                    <a:pt x="11482" y="641077"/>
                  </a:moveTo>
                  <a:lnTo>
                    <a:pt x="1504139" y="1706987"/>
                  </a:lnTo>
                  <a:lnTo>
                    <a:pt x="1284067" y="7655"/>
                  </a:lnTo>
                  <a:lnTo>
                    <a:pt x="11482" y="64107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6AFCABB-5C28-7A32-7F42-112A9040414F}"/>
                </a:ext>
              </a:extLst>
            </p:cNvPr>
            <p:cNvSpPr/>
            <p:nvPr/>
          </p:nvSpPr>
          <p:spPr>
            <a:xfrm>
              <a:off x="7243639" y="4424896"/>
              <a:ext cx="839619" cy="855407"/>
            </a:xfrm>
            <a:custGeom>
              <a:avLst/>
              <a:gdLst>
                <a:gd name="connsiteX0" fmla="*/ 5263 w 839619"/>
                <a:gd name="connsiteY0" fmla="*/ 855407 h 855407"/>
                <a:gd name="connsiteX1" fmla="*/ 1435 w 839619"/>
                <a:gd name="connsiteY1" fmla="*/ 853494 h 855407"/>
                <a:gd name="connsiteX2" fmla="*/ 1435 w 839619"/>
                <a:gd name="connsiteY2" fmla="*/ 847753 h 855407"/>
                <a:gd name="connsiteX3" fmla="*/ 786037 w 839619"/>
                <a:gd name="connsiteY3" fmla="*/ 1914 h 855407"/>
                <a:gd name="connsiteX4" fmla="*/ 789864 w 839619"/>
                <a:gd name="connsiteY4" fmla="*/ 0 h 855407"/>
                <a:gd name="connsiteX5" fmla="*/ 793691 w 839619"/>
                <a:gd name="connsiteY5" fmla="*/ 3828 h 855407"/>
                <a:gd name="connsiteX6" fmla="*/ 839620 w 839619"/>
                <a:gd name="connsiteY6" fmla="*/ 225813 h 855407"/>
                <a:gd name="connsiteX7" fmla="*/ 837706 w 839619"/>
                <a:gd name="connsiteY7" fmla="*/ 229639 h 855407"/>
                <a:gd name="connsiteX8" fmla="*/ 9090 w 839619"/>
                <a:gd name="connsiteY8" fmla="*/ 853494 h 855407"/>
                <a:gd name="connsiteX9" fmla="*/ 5263 w 839619"/>
                <a:gd name="connsiteY9" fmla="*/ 855407 h 855407"/>
                <a:gd name="connsiteX10" fmla="*/ 787950 w 839619"/>
                <a:gd name="connsiteY10" fmla="*/ 13396 h 855407"/>
                <a:gd name="connsiteX11" fmla="*/ 43536 w 839619"/>
                <a:gd name="connsiteY11" fmla="*/ 817134 h 855407"/>
                <a:gd name="connsiteX12" fmla="*/ 831965 w 839619"/>
                <a:gd name="connsiteY12" fmla="*/ 225813 h 855407"/>
                <a:gd name="connsiteX13" fmla="*/ 787950 w 839619"/>
                <a:gd name="connsiteY13" fmla="*/ 13396 h 85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39619" h="855407">
                  <a:moveTo>
                    <a:pt x="5263" y="855407"/>
                  </a:moveTo>
                  <a:cubicBezTo>
                    <a:pt x="3349" y="855407"/>
                    <a:pt x="3349" y="855407"/>
                    <a:pt x="1435" y="853494"/>
                  </a:cubicBezTo>
                  <a:cubicBezTo>
                    <a:pt x="-478" y="851580"/>
                    <a:pt x="-478" y="849666"/>
                    <a:pt x="1435" y="847753"/>
                  </a:cubicBezTo>
                  <a:lnTo>
                    <a:pt x="786037" y="1914"/>
                  </a:lnTo>
                  <a:cubicBezTo>
                    <a:pt x="787950" y="0"/>
                    <a:pt x="787950" y="0"/>
                    <a:pt x="789864" y="0"/>
                  </a:cubicBezTo>
                  <a:cubicBezTo>
                    <a:pt x="791778" y="0"/>
                    <a:pt x="791778" y="1914"/>
                    <a:pt x="793691" y="3828"/>
                  </a:cubicBezTo>
                  <a:lnTo>
                    <a:pt x="839620" y="225813"/>
                  </a:lnTo>
                  <a:cubicBezTo>
                    <a:pt x="839620" y="227726"/>
                    <a:pt x="839620" y="229639"/>
                    <a:pt x="837706" y="229639"/>
                  </a:cubicBezTo>
                  <a:lnTo>
                    <a:pt x="9090" y="853494"/>
                  </a:lnTo>
                  <a:cubicBezTo>
                    <a:pt x="7176" y="855407"/>
                    <a:pt x="7176" y="855407"/>
                    <a:pt x="5263" y="855407"/>
                  </a:cubicBezTo>
                  <a:close/>
                  <a:moveTo>
                    <a:pt x="787950" y="13396"/>
                  </a:moveTo>
                  <a:lnTo>
                    <a:pt x="43536" y="817134"/>
                  </a:lnTo>
                  <a:lnTo>
                    <a:pt x="831965" y="225813"/>
                  </a:lnTo>
                  <a:lnTo>
                    <a:pt x="787950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88721BE-137F-CE71-8C07-FD849C636741}"/>
                </a:ext>
              </a:extLst>
            </p:cNvPr>
            <p:cNvSpPr/>
            <p:nvPr/>
          </p:nvSpPr>
          <p:spPr>
            <a:xfrm>
              <a:off x="7245074" y="4647359"/>
              <a:ext cx="1364441" cy="632943"/>
            </a:xfrm>
            <a:custGeom>
              <a:avLst/>
              <a:gdLst>
                <a:gd name="connsiteX0" fmla="*/ 3827 w 1364441"/>
                <a:gd name="connsiteY0" fmla="*/ 632944 h 632943"/>
                <a:gd name="connsiteX1" fmla="*/ 0 w 1364441"/>
                <a:gd name="connsiteY1" fmla="*/ 631030 h 632943"/>
                <a:gd name="connsiteX2" fmla="*/ 1913 w 1364441"/>
                <a:gd name="connsiteY2" fmla="*/ 625289 h 632943"/>
                <a:gd name="connsiteX3" fmla="*/ 832443 w 1364441"/>
                <a:gd name="connsiteY3" fmla="*/ 1435 h 632943"/>
                <a:gd name="connsiteX4" fmla="*/ 838184 w 1364441"/>
                <a:gd name="connsiteY4" fmla="*/ 1435 h 632943"/>
                <a:gd name="connsiteX5" fmla="*/ 1362528 w 1364441"/>
                <a:gd name="connsiteY5" fmla="*/ 395650 h 632943"/>
                <a:gd name="connsiteX6" fmla="*/ 1364441 w 1364441"/>
                <a:gd name="connsiteY6" fmla="*/ 399477 h 632943"/>
                <a:gd name="connsiteX7" fmla="*/ 1360614 w 1364441"/>
                <a:gd name="connsiteY7" fmla="*/ 403304 h 632943"/>
                <a:gd name="connsiteX8" fmla="*/ 3827 w 1364441"/>
                <a:gd name="connsiteY8" fmla="*/ 632944 h 632943"/>
                <a:gd name="connsiteX9" fmla="*/ 3827 w 1364441"/>
                <a:gd name="connsiteY9" fmla="*/ 632944 h 632943"/>
                <a:gd name="connsiteX10" fmla="*/ 834357 w 1364441"/>
                <a:gd name="connsiteY10" fmla="*/ 11004 h 632943"/>
                <a:gd name="connsiteX11" fmla="*/ 21050 w 1364441"/>
                <a:gd name="connsiteY11" fmla="*/ 621462 h 632943"/>
                <a:gd name="connsiteX12" fmla="*/ 1345305 w 1364441"/>
                <a:gd name="connsiteY12" fmla="*/ 397563 h 632943"/>
                <a:gd name="connsiteX13" fmla="*/ 834357 w 1364441"/>
                <a:gd name="connsiteY13" fmla="*/ 11004 h 632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64441" h="632943">
                  <a:moveTo>
                    <a:pt x="3827" y="632944"/>
                  </a:moveTo>
                  <a:cubicBezTo>
                    <a:pt x="1913" y="632944"/>
                    <a:pt x="0" y="631030"/>
                    <a:pt x="0" y="631030"/>
                  </a:cubicBezTo>
                  <a:cubicBezTo>
                    <a:pt x="0" y="629116"/>
                    <a:pt x="0" y="627203"/>
                    <a:pt x="1913" y="625289"/>
                  </a:cubicBezTo>
                  <a:lnTo>
                    <a:pt x="832443" y="1435"/>
                  </a:lnTo>
                  <a:cubicBezTo>
                    <a:pt x="834357" y="-478"/>
                    <a:pt x="836270" y="-478"/>
                    <a:pt x="838184" y="1435"/>
                  </a:cubicBezTo>
                  <a:lnTo>
                    <a:pt x="1362528" y="395650"/>
                  </a:lnTo>
                  <a:cubicBezTo>
                    <a:pt x="1364441" y="397563"/>
                    <a:pt x="1364441" y="399477"/>
                    <a:pt x="1364441" y="399477"/>
                  </a:cubicBezTo>
                  <a:cubicBezTo>
                    <a:pt x="1364441" y="399477"/>
                    <a:pt x="1362528" y="403304"/>
                    <a:pt x="1360614" y="403304"/>
                  </a:cubicBezTo>
                  <a:lnTo>
                    <a:pt x="3827" y="632944"/>
                  </a:lnTo>
                  <a:cubicBezTo>
                    <a:pt x="5741" y="632944"/>
                    <a:pt x="5741" y="632944"/>
                    <a:pt x="3827" y="632944"/>
                  </a:cubicBezTo>
                  <a:close/>
                  <a:moveTo>
                    <a:pt x="834357" y="11004"/>
                  </a:moveTo>
                  <a:lnTo>
                    <a:pt x="21050" y="621462"/>
                  </a:lnTo>
                  <a:lnTo>
                    <a:pt x="1345305" y="397563"/>
                  </a:lnTo>
                  <a:lnTo>
                    <a:pt x="834357" y="1100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F9F913A4-0344-D870-9993-7E0B5F7DE66D}"/>
                </a:ext>
              </a:extLst>
            </p:cNvPr>
            <p:cNvSpPr/>
            <p:nvPr/>
          </p:nvSpPr>
          <p:spPr>
            <a:xfrm>
              <a:off x="7243160" y="5041095"/>
              <a:ext cx="1362527" cy="1425678"/>
            </a:xfrm>
            <a:custGeom>
              <a:avLst/>
              <a:gdLst>
                <a:gd name="connsiteX0" fmla="*/ 1282154 w 1362527"/>
                <a:gd name="connsiteY0" fmla="*/ 1425678 h 1425678"/>
                <a:gd name="connsiteX1" fmla="*/ 1278327 w 1362527"/>
                <a:gd name="connsiteY1" fmla="*/ 1423765 h 1425678"/>
                <a:gd name="connsiteX2" fmla="*/ 1914 w 1362527"/>
                <a:gd name="connsiteY2" fmla="*/ 237294 h 1425678"/>
                <a:gd name="connsiteX3" fmla="*/ 0 w 1362527"/>
                <a:gd name="connsiteY3" fmla="*/ 233466 h 1425678"/>
                <a:gd name="connsiteX4" fmla="*/ 3827 w 1362527"/>
                <a:gd name="connsiteY4" fmla="*/ 229639 h 1425678"/>
                <a:gd name="connsiteX5" fmla="*/ 1356787 w 1362527"/>
                <a:gd name="connsiteY5" fmla="*/ 0 h 1425678"/>
                <a:gd name="connsiteX6" fmla="*/ 1360614 w 1362527"/>
                <a:gd name="connsiteY6" fmla="*/ 1914 h 1425678"/>
                <a:gd name="connsiteX7" fmla="*/ 1362528 w 1362527"/>
                <a:gd name="connsiteY7" fmla="*/ 5741 h 1425678"/>
                <a:gd name="connsiteX8" fmla="*/ 1284068 w 1362527"/>
                <a:gd name="connsiteY8" fmla="*/ 1419937 h 1425678"/>
                <a:gd name="connsiteX9" fmla="*/ 1282154 w 1362527"/>
                <a:gd name="connsiteY9" fmla="*/ 1425678 h 1425678"/>
                <a:gd name="connsiteX10" fmla="*/ 1282154 w 1362527"/>
                <a:gd name="connsiteY10" fmla="*/ 1425678 h 1425678"/>
                <a:gd name="connsiteX11" fmla="*/ 17223 w 1362527"/>
                <a:gd name="connsiteY11" fmla="*/ 237294 h 1425678"/>
                <a:gd name="connsiteX12" fmla="*/ 1278327 w 1362527"/>
                <a:gd name="connsiteY12" fmla="*/ 1410369 h 1425678"/>
                <a:gd name="connsiteX13" fmla="*/ 1354873 w 1362527"/>
                <a:gd name="connsiteY13" fmla="*/ 9568 h 1425678"/>
                <a:gd name="connsiteX14" fmla="*/ 17223 w 1362527"/>
                <a:gd name="connsiteY14" fmla="*/ 237294 h 142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62527" h="1425678">
                  <a:moveTo>
                    <a:pt x="1282154" y="1425678"/>
                  </a:moveTo>
                  <a:cubicBezTo>
                    <a:pt x="1280240" y="1425678"/>
                    <a:pt x="1280240" y="1425678"/>
                    <a:pt x="1278327" y="1423765"/>
                  </a:cubicBezTo>
                  <a:lnTo>
                    <a:pt x="1914" y="237294"/>
                  </a:lnTo>
                  <a:cubicBezTo>
                    <a:pt x="0" y="235380"/>
                    <a:pt x="0" y="233466"/>
                    <a:pt x="0" y="233466"/>
                  </a:cubicBezTo>
                  <a:cubicBezTo>
                    <a:pt x="0" y="231553"/>
                    <a:pt x="1914" y="231553"/>
                    <a:pt x="3827" y="229639"/>
                  </a:cubicBezTo>
                  <a:lnTo>
                    <a:pt x="1356787" y="0"/>
                  </a:lnTo>
                  <a:cubicBezTo>
                    <a:pt x="1358700" y="0"/>
                    <a:pt x="1358700" y="0"/>
                    <a:pt x="1360614" y="1914"/>
                  </a:cubicBezTo>
                  <a:cubicBezTo>
                    <a:pt x="1362528" y="1914"/>
                    <a:pt x="1362528" y="3827"/>
                    <a:pt x="1362528" y="5741"/>
                  </a:cubicBezTo>
                  <a:lnTo>
                    <a:pt x="1284068" y="1419937"/>
                  </a:lnTo>
                  <a:cubicBezTo>
                    <a:pt x="1285981" y="1421851"/>
                    <a:pt x="1285981" y="1423765"/>
                    <a:pt x="1282154" y="1425678"/>
                  </a:cubicBezTo>
                  <a:cubicBezTo>
                    <a:pt x="1284068" y="1425678"/>
                    <a:pt x="1282154" y="1425678"/>
                    <a:pt x="1282154" y="1425678"/>
                  </a:cubicBezTo>
                  <a:close/>
                  <a:moveTo>
                    <a:pt x="17223" y="237294"/>
                  </a:moveTo>
                  <a:lnTo>
                    <a:pt x="1278327" y="1410369"/>
                  </a:lnTo>
                  <a:lnTo>
                    <a:pt x="1354873" y="9568"/>
                  </a:lnTo>
                  <a:lnTo>
                    <a:pt x="17223" y="23729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784F4116-5D3E-EF56-374C-F4817F938CB5}"/>
                </a:ext>
              </a:extLst>
            </p:cNvPr>
            <p:cNvSpPr/>
            <p:nvPr/>
          </p:nvSpPr>
          <p:spPr>
            <a:xfrm>
              <a:off x="11066658" y="3144656"/>
              <a:ext cx="1569203" cy="1917489"/>
            </a:xfrm>
            <a:custGeom>
              <a:avLst/>
              <a:gdLst>
                <a:gd name="connsiteX0" fmla="*/ 1565376 w 1569203"/>
                <a:gd name="connsiteY0" fmla="*/ 926212 h 1917489"/>
                <a:gd name="connsiteX1" fmla="*/ 13396 w 1569203"/>
                <a:gd name="connsiteY1" fmla="*/ 1904094 h 1917489"/>
                <a:gd name="connsiteX2" fmla="*/ 514775 w 1569203"/>
                <a:gd name="connsiteY2" fmla="*/ 9568 h 1917489"/>
                <a:gd name="connsiteX3" fmla="*/ 1569203 w 1569203"/>
                <a:gd name="connsiteY3" fmla="*/ 455452 h 1917489"/>
                <a:gd name="connsiteX4" fmla="*/ 1569203 w 1569203"/>
                <a:gd name="connsiteY4" fmla="*/ 445883 h 1917489"/>
                <a:gd name="connsiteX5" fmla="*/ 512861 w 1569203"/>
                <a:gd name="connsiteY5" fmla="*/ 0 h 1917489"/>
                <a:gd name="connsiteX6" fmla="*/ 509034 w 1569203"/>
                <a:gd name="connsiteY6" fmla="*/ 0 h 1917489"/>
                <a:gd name="connsiteX7" fmla="*/ 507121 w 1569203"/>
                <a:gd name="connsiteY7" fmla="*/ 3827 h 1917489"/>
                <a:gd name="connsiteX8" fmla="*/ 0 w 1569203"/>
                <a:gd name="connsiteY8" fmla="*/ 1913662 h 1917489"/>
                <a:gd name="connsiteX9" fmla="*/ 1914 w 1569203"/>
                <a:gd name="connsiteY9" fmla="*/ 1917490 h 1917489"/>
                <a:gd name="connsiteX10" fmla="*/ 3828 w 1569203"/>
                <a:gd name="connsiteY10" fmla="*/ 1917490 h 1917489"/>
                <a:gd name="connsiteX11" fmla="*/ 5741 w 1569203"/>
                <a:gd name="connsiteY11" fmla="*/ 1917490 h 1917489"/>
                <a:gd name="connsiteX12" fmla="*/ 1563462 w 1569203"/>
                <a:gd name="connsiteY12" fmla="*/ 935781 h 1917489"/>
                <a:gd name="connsiteX13" fmla="*/ 1565376 w 1569203"/>
                <a:gd name="connsiteY13" fmla="*/ 926212 h 1917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69203" h="1917489">
                  <a:moveTo>
                    <a:pt x="1565376" y="926212"/>
                  </a:moveTo>
                  <a:lnTo>
                    <a:pt x="13396" y="1904094"/>
                  </a:lnTo>
                  <a:lnTo>
                    <a:pt x="514775" y="9568"/>
                  </a:lnTo>
                  <a:lnTo>
                    <a:pt x="1569203" y="455452"/>
                  </a:lnTo>
                  <a:lnTo>
                    <a:pt x="1569203" y="445883"/>
                  </a:lnTo>
                  <a:lnTo>
                    <a:pt x="512861" y="0"/>
                  </a:lnTo>
                  <a:cubicBezTo>
                    <a:pt x="510948" y="0"/>
                    <a:pt x="510948" y="0"/>
                    <a:pt x="509034" y="0"/>
                  </a:cubicBezTo>
                  <a:cubicBezTo>
                    <a:pt x="507121" y="0"/>
                    <a:pt x="507121" y="1914"/>
                    <a:pt x="507121" y="3827"/>
                  </a:cubicBezTo>
                  <a:lnTo>
                    <a:pt x="0" y="1913662"/>
                  </a:lnTo>
                  <a:cubicBezTo>
                    <a:pt x="0" y="1915576"/>
                    <a:pt x="0" y="1917490"/>
                    <a:pt x="1914" y="1917490"/>
                  </a:cubicBezTo>
                  <a:cubicBezTo>
                    <a:pt x="1914" y="1917490"/>
                    <a:pt x="3828" y="1917490"/>
                    <a:pt x="3828" y="1917490"/>
                  </a:cubicBezTo>
                  <a:cubicBezTo>
                    <a:pt x="3828" y="1917490"/>
                    <a:pt x="5741" y="1917490"/>
                    <a:pt x="5741" y="1917490"/>
                  </a:cubicBezTo>
                  <a:lnTo>
                    <a:pt x="1563462" y="935781"/>
                  </a:lnTo>
                  <a:lnTo>
                    <a:pt x="1565376" y="92621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B1DF1240-3ECA-953C-1BFE-6537C0DB99B5}"/>
                </a:ext>
              </a:extLst>
            </p:cNvPr>
            <p:cNvSpPr/>
            <p:nvPr/>
          </p:nvSpPr>
          <p:spPr>
            <a:xfrm>
              <a:off x="11066658" y="4070868"/>
              <a:ext cx="1565375" cy="993190"/>
            </a:xfrm>
            <a:custGeom>
              <a:avLst/>
              <a:gdLst>
                <a:gd name="connsiteX0" fmla="*/ 1561549 w 1565375"/>
                <a:gd name="connsiteY0" fmla="*/ 817134 h 993190"/>
                <a:gd name="connsiteX1" fmla="*/ 22964 w 1565375"/>
                <a:gd name="connsiteY1" fmla="*/ 981709 h 993190"/>
                <a:gd name="connsiteX2" fmla="*/ 1565376 w 1565375"/>
                <a:gd name="connsiteY2" fmla="*/ 11482 h 993190"/>
                <a:gd name="connsiteX3" fmla="*/ 1565376 w 1565375"/>
                <a:gd name="connsiteY3" fmla="*/ 0 h 993190"/>
                <a:gd name="connsiteX4" fmla="*/ 1914 w 1565375"/>
                <a:gd name="connsiteY4" fmla="*/ 983622 h 993190"/>
                <a:gd name="connsiteX5" fmla="*/ 0 w 1565375"/>
                <a:gd name="connsiteY5" fmla="*/ 989364 h 993190"/>
                <a:gd name="connsiteX6" fmla="*/ 3828 w 1565375"/>
                <a:gd name="connsiteY6" fmla="*/ 993191 h 993190"/>
                <a:gd name="connsiteX7" fmla="*/ 3828 w 1565375"/>
                <a:gd name="connsiteY7" fmla="*/ 993191 h 993190"/>
                <a:gd name="connsiteX8" fmla="*/ 1559635 w 1565375"/>
                <a:gd name="connsiteY8" fmla="*/ 826702 h 993190"/>
                <a:gd name="connsiteX9" fmla="*/ 1561549 w 1565375"/>
                <a:gd name="connsiteY9" fmla="*/ 817134 h 993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5375" h="993190">
                  <a:moveTo>
                    <a:pt x="1561549" y="817134"/>
                  </a:moveTo>
                  <a:lnTo>
                    <a:pt x="22964" y="981709"/>
                  </a:lnTo>
                  <a:lnTo>
                    <a:pt x="1565376" y="11482"/>
                  </a:lnTo>
                  <a:lnTo>
                    <a:pt x="1565376" y="0"/>
                  </a:lnTo>
                  <a:lnTo>
                    <a:pt x="1914" y="983622"/>
                  </a:lnTo>
                  <a:cubicBezTo>
                    <a:pt x="0" y="985536"/>
                    <a:pt x="0" y="987450"/>
                    <a:pt x="0" y="989364"/>
                  </a:cubicBezTo>
                  <a:cubicBezTo>
                    <a:pt x="0" y="991277"/>
                    <a:pt x="1914" y="993191"/>
                    <a:pt x="3828" y="993191"/>
                  </a:cubicBezTo>
                  <a:cubicBezTo>
                    <a:pt x="3828" y="993191"/>
                    <a:pt x="3828" y="993191"/>
                    <a:pt x="3828" y="993191"/>
                  </a:cubicBezTo>
                  <a:lnTo>
                    <a:pt x="1559635" y="826702"/>
                  </a:lnTo>
                  <a:lnTo>
                    <a:pt x="1561549" y="81713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B3CE11E-61ED-CDDF-6FBE-333CD9FD1C59}"/>
                </a:ext>
              </a:extLst>
            </p:cNvPr>
            <p:cNvSpPr/>
            <p:nvPr/>
          </p:nvSpPr>
          <p:spPr>
            <a:xfrm>
              <a:off x="11575692" y="3142742"/>
              <a:ext cx="1062082" cy="457365"/>
            </a:xfrm>
            <a:custGeom>
              <a:avLst/>
              <a:gdLst>
                <a:gd name="connsiteX0" fmla="*/ 1060169 w 1062082"/>
                <a:gd name="connsiteY0" fmla="*/ 445883 h 457365"/>
                <a:gd name="connsiteX1" fmla="*/ 28705 w 1062082"/>
                <a:gd name="connsiteY1" fmla="*/ 11482 h 457365"/>
                <a:gd name="connsiteX2" fmla="*/ 1062083 w 1062082"/>
                <a:gd name="connsiteY2" fmla="*/ 72719 h 457365"/>
                <a:gd name="connsiteX3" fmla="*/ 1062083 w 1062082"/>
                <a:gd name="connsiteY3" fmla="*/ 63151 h 457365"/>
                <a:gd name="connsiteX4" fmla="*/ 3827 w 1062082"/>
                <a:gd name="connsiteY4" fmla="*/ 0 h 457365"/>
                <a:gd name="connsiteX5" fmla="*/ 0 w 1062082"/>
                <a:gd name="connsiteY5" fmla="*/ 3828 h 457365"/>
                <a:gd name="connsiteX6" fmla="*/ 1914 w 1062082"/>
                <a:gd name="connsiteY6" fmla="*/ 9568 h 457365"/>
                <a:gd name="connsiteX7" fmla="*/ 1060169 w 1062082"/>
                <a:gd name="connsiteY7" fmla="*/ 457365 h 457365"/>
                <a:gd name="connsiteX8" fmla="*/ 1060169 w 1062082"/>
                <a:gd name="connsiteY8" fmla="*/ 445883 h 457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2082" h="457365">
                  <a:moveTo>
                    <a:pt x="1060169" y="445883"/>
                  </a:moveTo>
                  <a:lnTo>
                    <a:pt x="28705" y="11482"/>
                  </a:lnTo>
                  <a:lnTo>
                    <a:pt x="1062083" y="72719"/>
                  </a:lnTo>
                  <a:lnTo>
                    <a:pt x="1062083" y="63151"/>
                  </a:lnTo>
                  <a:lnTo>
                    <a:pt x="3827" y="0"/>
                  </a:lnTo>
                  <a:cubicBezTo>
                    <a:pt x="1914" y="0"/>
                    <a:pt x="0" y="1914"/>
                    <a:pt x="0" y="3828"/>
                  </a:cubicBezTo>
                  <a:cubicBezTo>
                    <a:pt x="0" y="5741"/>
                    <a:pt x="0" y="7655"/>
                    <a:pt x="1914" y="9568"/>
                  </a:cubicBezTo>
                  <a:lnTo>
                    <a:pt x="1060169" y="457365"/>
                  </a:lnTo>
                  <a:lnTo>
                    <a:pt x="1060169" y="44588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C237C47-44C7-1F71-810A-421D301D5786}"/>
                </a:ext>
              </a:extLst>
            </p:cNvPr>
            <p:cNvSpPr/>
            <p:nvPr/>
          </p:nvSpPr>
          <p:spPr>
            <a:xfrm>
              <a:off x="5437141" y="5745323"/>
              <a:ext cx="1564897" cy="639163"/>
            </a:xfrm>
            <a:custGeom>
              <a:avLst/>
              <a:gdLst>
                <a:gd name="connsiteX0" fmla="*/ 5262 w 1564897"/>
                <a:gd name="connsiteY0" fmla="*/ 639163 h 639163"/>
                <a:gd name="connsiteX1" fmla="*/ 1435 w 1564897"/>
                <a:gd name="connsiteY1" fmla="*/ 637250 h 639163"/>
                <a:gd name="connsiteX2" fmla="*/ 1435 w 1564897"/>
                <a:gd name="connsiteY2" fmla="*/ 631509 h 639163"/>
                <a:gd name="connsiteX3" fmla="*/ 523865 w 1564897"/>
                <a:gd name="connsiteY3" fmla="*/ 5741 h 639163"/>
                <a:gd name="connsiteX4" fmla="*/ 527692 w 1564897"/>
                <a:gd name="connsiteY4" fmla="*/ 3828 h 639163"/>
                <a:gd name="connsiteX5" fmla="*/ 1561070 w 1564897"/>
                <a:gd name="connsiteY5" fmla="*/ 0 h 639163"/>
                <a:gd name="connsiteX6" fmla="*/ 1561070 w 1564897"/>
                <a:gd name="connsiteY6" fmla="*/ 0 h 639163"/>
                <a:gd name="connsiteX7" fmla="*/ 1564898 w 1564897"/>
                <a:gd name="connsiteY7" fmla="*/ 3828 h 639163"/>
                <a:gd name="connsiteX8" fmla="*/ 1562984 w 1564897"/>
                <a:gd name="connsiteY8" fmla="*/ 9568 h 639163"/>
                <a:gd name="connsiteX9" fmla="*/ 5262 w 1564897"/>
                <a:gd name="connsiteY9" fmla="*/ 639163 h 639163"/>
                <a:gd name="connsiteX10" fmla="*/ 5262 w 1564897"/>
                <a:gd name="connsiteY10" fmla="*/ 639163 h 639163"/>
                <a:gd name="connsiteX11" fmla="*/ 531520 w 1564897"/>
                <a:gd name="connsiteY11" fmla="*/ 13396 h 639163"/>
                <a:gd name="connsiteX12" fmla="*/ 20572 w 1564897"/>
                <a:gd name="connsiteY12" fmla="*/ 623854 h 639163"/>
                <a:gd name="connsiteX13" fmla="*/ 1538106 w 1564897"/>
                <a:gd name="connsiteY13" fmla="*/ 11482 h 639163"/>
                <a:gd name="connsiteX14" fmla="*/ 531520 w 1564897"/>
                <a:gd name="connsiteY14" fmla="*/ 13396 h 63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64897" h="639163">
                  <a:moveTo>
                    <a:pt x="5262" y="639163"/>
                  </a:moveTo>
                  <a:cubicBezTo>
                    <a:pt x="3349" y="639163"/>
                    <a:pt x="3349" y="639163"/>
                    <a:pt x="1435" y="637250"/>
                  </a:cubicBezTo>
                  <a:cubicBezTo>
                    <a:pt x="-478" y="635336"/>
                    <a:pt x="-478" y="633422"/>
                    <a:pt x="1435" y="631509"/>
                  </a:cubicBezTo>
                  <a:lnTo>
                    <a:pt x="523865" y="5741"/>
                  </a:lnTo>
                  <a:cubicBezTo>
                    <a:pt x="523865" y="3828"/>
                    <a:pt x="525779" y="3828"/>
                    <a:pt x="527692" y="3828"/>
                  </a:cubicBezTo>
                  <a:lnTo>
                    <a:pt x="1561070" y="0"/>
                  </a:lnTo>
                  <a:cubicBezTo>
                    <a:pt x="1561070" y="0"/>
                    <a:pt x="1561070" y="0"/>
                    <a:pt x="1561070" y="0"/>
                  </a:cubicBezTo>
                  <a:cubicBezTo>
                    <a:pt x="1562984" y="0"/>
                    <a:pt x="1564898" y="1914"/>
                    <a:pt x="1564898" y="3828"/>
                  </a:cubicBezTo>
                  <a:cubicBezTo>
                    <a:pt x="1564898" y="5741"/>
                    <a:pt x="1564898" y="7655"/>
                    <a:pt x="1562984" y="9568"/>
                  </a:cubicBezTo>
                  <a:lnTo>
                    <a:pt x="5262" y="639163"/>
                  </a:lnTo>
                  <a:cubicBezTo>
                    <a:pt x="7176" y="639163"/>
                    <a:pt x="7176" y="639163"/>
                    <a:pt x="5262" y="639163"/>
                  </a:cubicBezTo>
                  <a:close/>
                  <a:moveTo>
                    <a:pt x="531520" y="13396"/>
                  </a:moveTo>
                  <a:lnTo>
                    <a:pt x="20572" y="623854"/>
                  </a:lnTo>
                  <a:lnTo>
                    <a:pt x="1538106" y="11482"/>
                  </a:lnTo>
                  <a:lnTo>
                    <a:pt x="531520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C2241AE-F56C-4467-EAAF-FB81D1338804}"/>
                </a:ext>
              </a:extLst>
            </p:cNvPr>
            <p:cNvSpPr/>
            <p:nvPr/>
          </p:nvSpPr>
          <p:spPr>
            <a:xfrm>
              <a:off x="5438577" y="5747237"/>
              <a:ext cx="1563462" cy="1657231"/>
            </a:xfrm>
            <a:custGeom>
              <a:avLst/>
              <a:gdLst>
                <a:gd name="connsiteX0" fmla="*/ 1263017 w 1563462"/>
                <a:gd name="connsiteY0" fmla="*/ 1657232 h 1657231"/>
                <a:gd name="connsiteX1" fmla="*/ 1261104 w 1563462"/>
                <a:gd name="connsiteY1" fmla="*/ 1655318 h 1657231"/>
                <a:gd name="connsiteX2" fmla="*/ 1914 w 1563462"/>
                <a:gd name="connsiteY2" fmla="*/ 635336 h 1657231"/>
                <a:gd name="connsiteX3" fmla="*/ 0 w 1563462"/>
                <a:gd name="connsiteY3" fmla="*/ 631509 h 1657231"/>
                <a:gd name="connsiteX4" fmla="*/ 1914 w 1563462"/>
                <a:gd name="connsiteY4" fmla="*/ 627681 h 1657231"/>
                <a:gd name="connsiteX5" fmla="*/ 1557721 w 1563462"/>
                <a:gd name="connsiteY5" fmla="*/ 0 h 1657231"/>
                <a:gd name="connsiteX6" fmla="*/ 1561549 w 1563462"/>
                <a:gd name="connsiteY6" fmla="*/ 0 h 1657231"/>
                <a:gd name="connsiteX7" fmla="*/ 1563462 w 1563462"/>
                <a:gd name="connsiteY7" fmla="*/ 3828 h 1657231"/>
                <a:gd name="connsiteX8" fmla="*/ 1264931 w 1563462"/>
                <a:gd name="connsiteY8" fmla="*/ 1653404 h 1657231"/>
                <a:gd name="connsiteX9" fmla="*/ 1263017 w 1563462"/>
                <a:gd name="connsiteY9" fmla="*/ 1657232 h 1657231"/>
                <a:gd name="connsiteX10" fmla="*/ 1263017 w 1563462"/>
                <a:gd name="connsiteY10" fmla="*/ 1657232 h 1657231"/>
                <a:gd name="connsiteX11" fmla="*/ 13396 w 1563462"/>
                <a:gd name="connsiteY11" fmla="*/ 633422 h 1657231"/>
                <a:gd name="connsiteX12" fmla="*/ 1261104 w 1563462"/>
                <a:gd name="connsiteY12" fmla="*/ 1645750 h 1657231"/>
                <a:gd name="connsiteX13" fmla="*/ 1555807 w 1563462"/>
                <a:gd name="connsiteY13" fmla="*/ 11482 h 1657231"/>
                <a:gd name="connsiteX14" fmla="*/ 13396 w 1563462"/>
                <a:gd name="connsiteY14" fmla="*/ 633422 h 1657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63462" h="1657231">
                  <a:moveTo>
                    <a:pt x="1263017" y="1657232"/>
                  </a:moveTo>
                  <a:cubicBezTo>
                    <a:pt x="1261104" y="1657232"/>
                    <a:pt x="1261104" y="1657232"/>
                    <a:pt x="1261104" y="1655318"/>
                  </a:cubicBezTo>
                  <a:lnTo>
                    <a:pt x="1914" y="635336"/>
                  </a:lnTo>
                  <a:cubicBezTo>
                    <a:pt x="0" y="633422"/>
                    <a:pt x="0" y="633422"/>
                    <a:pt x="0" y="631509"/>
                  </a:cubicBezTo>
                  <a:cubicBezTo>
                    <a:pt x="0" y="629595"/>
                    <a:pt x="1914" y="627681"/>
                    <a:pt x="1914" y="627681"/>
                  </a:cubicBezTo>
                  <a:lnTo>
                    <a:pt x="1557721" y="0"/>
                  </a:lnTo>
                  <a:cubicBezTo>
                    <a:pt x="1559635" y="0"/>
                    <a:pt x="1561549" y="0"/>
                    <a:pt x="1561549" y="0"/>
                  </a:cubicBezTo>
                  <a:cubicBezTo>
                    <a:pt x="1563462" y="1914"/>
                    <a:pt x="1563462" y="1914"/>
                    <a:pt x="1563462" y="3828"/>
                  </a:cubicBezTo>
                  <a:lnTo>
                    <a:pt x="1264931" y="1653404"/>
                  </a:lnTo>
                  <a:cubicBezTo>
                    <a:pt x="1266845" y="1655318"/>
                    <a:pt x="1266845" y="1657232"/>
                    <a:pt x="1263017" y="1657232"/>
                  </a:cubicBezTo>
                  <a:cubicBezTo>
                    <a:pt x="1263017" y="1657232"/>
                    <a:pt x="1263017" y="1657232"/>
                    <a:pt x="1263017" y="1657232"/>
                  </a:cubicBezTo>
                  <a:close/>
                  <a:moveTo>
                    <a:pt x="13396" y="633422"/>
                  </a:moveTo>
                  <a:lnTo>
                    <a:pt x="1261104" y="1645750"/>
                  </a:lnTo>
                  <a:lnTo>
                    <a:pt x="1555807" y="11482"/>
                  </a:lnTo>
                  <a:lnTo>
                    <a:pt x="13396" y="63342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11FFCFB-7828-EA41-12E5-FE039D772B73}"/>
                </a:ext>
              </a:extLst>
            </p:cNvPr>
            <p:cNvSpPr/>
            <p:nvPr/>
          </p:nvSpPr>
          <p:spPr>
            <a:xfrm>
              <a:off x="5961006" y="5270735"/>
              <a:ext cx="1293157" cy="487983"/>
            </a:xfrm>
            <a:custGeom>
              <a:avLst/>
              <a:gdLst>
                <a:gd name="connsiteX0" fmla="*/ 3827 w 1293157"/>
                <a:gd name="connsiteY0" fmla="*/ 487984 h 487983"/>
                <a:gd name="connsiteX1" fmla="*/ 0 w 1293157"/>
                <a:gd name="connsiteY1" fmla="*/ 484156 h 487983"/>
                <a:gd name="connsiteX2" fmla="*/ 1914 w 1293157"/>
                <a:gd name="connsiteY2" fmla="*/ 478416 h 487983"/>
                <a:gd name="connsiteX3" fmla="*/ 1285981 w 1293157"/>
                <a:gd name="connsiteY3" fmla="*/ 0 h 487983"/>
                <a:gd name="connsiteX4" fmla="*/ 1291722 w 1293157"/>
                <a:gd name="connsiteY4" fmla="*/ 1914 h 487983"/>
                <a:gd name="connsiteX5" fmla="*/ 1291722 w 1293157"/>
                <a:gd name="connsiteY5" fmla="*/ 7655 h 487983"/>
                <a:gd name="connsiteX6" fmla="*/ 1041033 w 1293157"/>
                <a:gd name="connsiteY6" fmla="*/ 482243 h 487983"/>
                <a:gd name="connsiteX7" fmla="*/ 1037205 w 1293157"/>
                <a:gd name="connsiteY7" fmla="*/ 484156 h 487983"/>
                <a:gd name="connsiteX8" fmla="*/ 3827 w 1293157"/>
                <a:gd name="connsiteY8" fmla="*/ 487984 h 487983"/>
                <a:gd name="connsiteX9" fmla="*/ 3827 w 1293157"/>
                <a:gd name="connsiteY9" fmla="*/ 487984 h 487983"/>
                <a:gd name="connsiteX10" fmla="*/ 1278327 w 1293157"/>
                <a:gd name="connsiteY10" fmla="*/ 13395 h 487983"/>
                <a:gd name="connsiteX11" fmla="*/ 28705 w 1293157"/>
                <a:gd name="connsiteY11" fmla="*/ 478416 h 487983"/>
                <a:gd name="connsiteX12" fmla="*/ 1035292 w 1293157"/>
                <a:gd name="connsiteY12" fmla="*/ 474588 h 487983"/>
                <a:gd name="connsiteX13" fmla="*/ 1278327 w 1293157"/>
                <a:gd name="connsiteY13" fmla="*/ 13395 h 487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93157" h="487983">
                  <a:moveTo>
                    <a:pt x="3827" y="487984"/>
                  </a:moveTo>
                  <a:cubicBezTo>
                    <a:pt x="1914" y="487984"/>
                    <a:pt x="0" y="486070"/>
                    <a:pt x="0" y="484156"/>
                  </a:cubicBezTo>
                  <a:cubicBezTo>
                    <a:pt x="0" y="482243"/>
                    <a:pt x="0" y="480329"/>
                    <a:pt x="1914" y="478416"/>
                  </a:cubicBezTo>
                  <a:lnTo>
                    <a:pt x="1285981" y="0"/>
                  </a:lnTo>
                  <a:cubicBezTo>
                    <a:pt x="1287895" y="0"/>
                    <a:pt x="1289809" y="0"/>
                    <a:pt x="1291722" y="1914"/>
                  </a:cubicBezTo>
                  <a:cubicBezTo>
                    <a:pt x="1293636" y="3827"/>
                    <a:pt x="1293636" y="5741"/>
                    <a:pt x="1291722" y="7655"/>
                  </a:cubicBezTo>
                  <a:lnTo>
                    <a:pt x="1041033" y="482243"/>
                  </a:lnTo>
                  <a:cubicBezTo>
                    <a:pt x="1041033" y="484156"/>
                    <a:pt x="1039119" y="484156"/>
                    <a:pt x="1037205" y="484156"/>
                  </a:cubicBezTo>
                  <a:lnTo>
                    <a:pt x="3827" y="487984"/>
                  </a:lnTo>
                  <a:cubicBezTo>
                    <a:pt x="3827" y="487984"/>
                    <a:pt x="3827" y="487984"/>
                    <a:pt x="3827" y="487984"/>
                  </a:cubicBezTo>
                  <a:close/>
                  <a:moveTo>
                    <a:pt x="1278327" y="13395"/>
                  </a:moveTo>
                  <a:lnTo>
                    <a:pt x="28705" y="478416"/>
                  </a:lnTo>
                  <a:lnTo>
                    <a:pt x="1035292" y="474588"/>
                  </a:lnTo>
                  <a:lnTo>
                    <a:pt x="1278327" y="1339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21C59E8-5A73-B6DA-04E2-D213CB2CEB9C}"/>
                </a:ext>
              </a:extLst>
            </p:cNvPr>
            <p:cNvSpPr/>
            <p:nvPr/>
          </p:nvSpPr>
          <p:spPr>
            <a:xfrm>
              <a:off x="6697766" y="5747237"/>
              <a:ext cx="1831374" cy="1657231"/>
            </a:xfrm>
            <a:custGeom>
              <a:avLst/>
              <a:gdLst>
                <a:gd name="connsiteX0" fmla="*/ 3827 w 1831374"/>
                <a:gd name="connsiteY0" fmla="*/ 1657232 h 1657231"/>
                <a:gd name="connsiteX1" fmla="*/ 1914 w 1831374"/>
                <a:gd name="connsiteY1" fmla="*/ 1657232 h 1657231"/>
                <a:gd name="connsiteX2" fmla="*/ 0 w 1831374"/>
                <a:gd name="connsiteY2" fmla="*/ 1653404 h 1657231"/>
                <a:gd name="connsiteX3" fmla="*/ 298531 w 1831374"/>
                <a:gd name="connsiteY3" fmla="*/ 3828 h 1657231"/>
                <a:gd name="connsiteX4" fmla="*/ 300445 w 1831374"/>
                <a:gd name="connsiteY4" fmla="*/ 0 h 1657231"/>
                <a:gd name="connsiteX5" fmla="*/ 304273 w 1831374"/>
                <a:gd name="connsiteY5" fmla="*/ 0 h 1657231"/>
                <a:gd name="connsiteX6" fmla="*/ 1829461 w 1831374"/>
                <a:gd name="connsiteY6" fmla="*/ 711883 h 1657231"/>
                <a:gd name="connsiteX7" fmla="*/ 1831375 w 1831374"/>
                <a:gd name="connsiteY7" fmla="*/ 715710 h 1657231"/>
                <a:gd name="connsiteX8" fmla="*/ 1829461 w 1831374"/>
                <a:gd name="connsiteY8" fmla="*/ 719537 h 1657231"/>
                <a:gd name="connsiteX9" fmla="*/ 5741 w 1831374"/>
                <a:gd name="connsiteY9" fmla="*/ 1657232 h 1657231"/>
                <a:gd name="connsiteX10" fmla="*/ 3827 w 1831374"/>
                <a:gd name="connsiteY10" fmla="*/ 1657232 h 1657231"/>
                <a:gd name="connsiteX11" fmla="*/ 304273 w 1831374"/>
                <a:gd name="connsiteY11" fmla="*/ 9568 h 1657231"/>
                <a:gd name="connsiteX12" fmla="*/ 9568 w 1831374"/>
                <a:gd name="connsiteY12" fmla="*/ 1643836 h 1657231"/>
                <a:gd name="connsiteX13" fmla="*/ 1817979 w 1831374"/>
                <a:gd name="connsiteY13" fmla="*/ 713796 h 1657231"/>
                <a:gd name="connsiteX14" fmla="*/ 304273 w 1831374"/>
                <a:gd name="connsiteY14" fmla="*/ 9568 h 1657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31374" h="1657231">
                  <a:moveTo>
                    <a:pt x="3827" y="1657232"/>
                  </a:moveTo>
                  <a:cubicBezTo>
                    <a:pt x="3827" y="1657232"/>
                    <a:pt x="1914" y="1657232"/>
                    <a:pt x="1914" y="1657232"/>
                  </a:cubicBezTo>
                  <a:cubicBezTo>
                    <a:pt x="0" y="1655318"/>
                    <a:pt x="0" y="1655318"/>
                    <a:pt x="0" y="1653404"/>
                  </a:cubicBezTo>
                  <a:lnTo>
                    <a:pt x="298531" y="3828"/>
                  </a:lnTo>
                  <a:cubicBezTo>
                    <a:pt x="298531" y="1914"/>
                    <a:pt x="300445" y="1914"/>
                    <a:pt x="300445" y="0"/>
                  </a:cubicBezTo>
                  <a:cubicBezTo>
                    <a:pt x="302359" y="0"/>
                    <a:pt x="302359" y="0"/>
                    <a:pt x="304273" y="0"/>
                  </a:cubicBezTo>
                  <a:lnTo>
                    <a:pt x="1829461" y="711883"/>
                  </a:lnTo>
                  <a:cubicBezTo>
                    <a:pt x="1831375" y="711883"/>
                    <a:pt x="1831375" y="713796"/>
                    <a:pt x="1831375" y="715710"/>
                  </a:cubicBezTo>
                  <a:cubicBezTo>
                    <a:pt x="1831375" y="717623"/>
                    <a:pt x="1831375" y="719537"/>
                    <a:pt x="1829461" y="719537"/>
                  </a:cubicBezTo>
                  <a:lnTo>
                    <a:pt x="5741" y="1657232"/>
                  </a:lnTo>
                  <a:cubicBezTo>
                    <a:pt x="5741" y="1657232"/>
                    <a:pt x="3827" y="1657232"/>
                    <a:pt x="3827" y="1657232"/>
                  </a:cubicBezTo>
                  <a:close/>
                  <a:moveTo>
                    <a:pt x="304273" y="9568"/>
                  </a:moveTo>
                  <a:lnTo>
                    <a:pt x="9568" y="1643836"/>
                  </a:lnTo>
                  <a:lnTo>
                    <a:pt x="1817979" y="713796"/>
                  </a:lnTo>
                  <a:lnTo>
                    <a:pt x="304273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D93D6830-CA9B-6B83-BA40-1DF8CCEB5B7E}"/>
                </a:ext>
              </a:extLst>
            </p:cNvPr>
            <p:cNvSpPr/>
            <p:nvPr/>
          </p:nvSpPr>
          <p:spPr>
            <a:xfrm>
              <a:off x="6996298" y="5272649"/>
              <a:ext cx="1536192" cy="1194125"/>
            </a:xfrm>
            <a:custGeom>
              <a:avLst/>
              <a:gdLst>
                <a:gd name="connsiteX0" fmla="*/ 1529016 w 1536192"/>
                <a:gd name="connsiteY0" fmla="*/ 1194125 h 1194125"/>
                <a:gd name="connsiteX1" fmla="*/ 1529016 w 1536192"/>
                <a:gd name="connsiteY1" fmla="*/ 1194125 h 1194125"/>
                <a:gd name="connsiteX2" fmla="*/ 1913 w 1536192"/>
                <a:gd name="connsiteY2" fmla="*/ 482243 h 1194125"/>
                <a:gd name="connsiteX3" fmla="*/ 0 w 1536192"/>
                <a:gd name="connsiteY3" fmla="*/ 480329 h 1194125"/>
                <a:gd name="connsiteX4" fmla="*/ 0 w 1536192"/>
                <a:gd name="connsiteY4" fmla="*/ 476502 h 1194125"/>
                <a:gd name="connsiteX5" fmla="*/ 250690 w 1536192"/>
                <a:gd name="connsiteY5" fmla="*/ 1913 h 1194125"/>
                <a:gd name="connsiteX6" fmla="*/ 254517 w 1536192"/>
                <a:gd name="connsiteY6" fmla="*/ 0 h 1194125"/>
                <a:gd name="connsiteX7" fmla="*/ 258344 w 1536192"/>
                <a:gd name="connsiteY7" fmla="*/ 1913 h 1194125"/>
                <a:gd name="connsiteX8" fmla="*/ 1534757 w 1536192"/>
                <a:gd name="connsiteY8" fmla="*/ 1188384 h 1194125"/>
                <a:gd name="connsiteX9" fmla="*/ 1534757 w 1536192"/>
                <a:gd name="connsiteY9" fmla="*/ 1194125 h 1194125"/>
                <a:gd name="connsiteX10" fmla="*/ 1529016 w 1536192"/>
                <a:gd name="connsiteY10" fmla="*/ 1194125 h 1194125"/>
                <a:gd name="connsiteX11" fmla="*/ 9568 w 1536192"/>
                <a:gd name="connsiteY11" fmla="*/ 476502 h 1194125"/>
                <a:gd name="connsiteX12" fmla="*/ 1506052 w 1536192"/>
                <a:gd name="connsiteY12" fmla="*/ 1173075 h 1194125"/>
                <a:gd name="connsiteX13" fmla="*/ 256431 w 1536192"/>
                <a:gd name="connsiteY13" fmla="*/ 9568 h 1194125"/>
                <a:gd name="connsiteX14" fmla="*/ 9568 w 1536192"/>
                <a:gd name="connsiteY14" fmla="*/ 476502 h 1194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36192" h="1194125">
                  <a:moveTo>
                    <a:pt x="1529016" y="1194125"/>
                  </a:moveTo>
                  <a:cubicBezTo>
                    <a:pt x="1529016" y="1194125"/>
                    <a:pt x="1527103" y="1194125"/>
                    <a:pt x="1529016" y="1194125"/>
                  </a:cubicBezTo>
                  <a:lnTo>
                    <a:pt x="1913" y="482243"/>
                  </a:lnTo>
                  <a:cubicBezTo>
                    <a:pt x="0" y="482243"/>
                    <a:pt x="0" y="480329"/>
                    <a:pt x="0" y="480329"/>
                  </a:cubicBezTo>
                  <a:cubicBezTo>
                    <a:pt x="0" y="478416"/>
                    <a:pt x="0" y="478416"/>
                    <a:pt x="0" y="476502"/>
                  </a:cubicBezTo>
                  <a:lnTo>
                    <a:pt x="250690" y="1913"/>
                  </a:lnTo>
                  <a:cubicBezTo>
                    <a:pt x="250690" y="0"/>
                    <a:pt x="252603" y="0"/>
                    <a:pt x="254517" y="0"/>
                  </a:cubicBezTo>
                  <a:cubicBezTo>
                    <a:pt x="256431" y="0"/>
                    <a:pt x="256431" y="0"/>
                    <a:pt x="258344" y="1913"/>
                  </a:cubicBezTo>
                  <a:lnTo>
                    <a:pt x="1534757" y="1188384"/>
                  </a:lnTo>
                  <a:cubicBezTo>
                    <a:pt x="1536671" y="1190298"/>
                    <a:pt x="1536671" y="1192211"/>
                    <a:pt x="1534757" y="1194125"/>
                  </a:cubicBezTo>
                  <a:cubicBezTo>
                    <a:pt x="1530930" y="1192211"/>
                    <a:pt x="1530930" y="1194125"/>
                    <a:pt x="1529016" y="1194125"/>
                  </a:cubicBezTo>
                  <a:close/>
                  <a:moveTo>
                    <a:pt x="9568" y="476502"/>
                  </a:moveTo>
                  <a:lnTo>
                    <a:pt x="1506052" y="1173075"/>
                  </a:lnTo>
                  <a:lnTo>
                    <a:pt x="256431" y="9568"/>
                  </a:lnTo>
                  <a:lnTo>
                    <a:pt x="9568" y="47650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8C21D44-072C-9837-9B9D-55E0D5C52759}"/>
                </a:ext>
              </a:extLst>
            </p:cNvPr>
            <p:cNvSpPr/>
            <p:nvPr/>
          </p:nvSpPr>
          <p:spPr>
            <a:xfrm>
              <a:off x="12080899" y="5310922"/>
              <a:ext cx="545393" cy="520515"/>
            </a:xfrm>
            <a:custGeom>
              <a:avLst/>
              <a:gdLst>
                <a:gd name="connsiteX0" fmla="*/ 543480 w 545393"/>
                <a:gd name="connsiteY0" fmla="*/ 510948 h 520515"/>
                <a:gd name="connsiteX1" fmla="*/ 15309 w 545393"/>
                <a:gd name="connsiteY1" fmla="*/ 313841 h 520515"/>
                <a:gd name="connsiteX2" fmla="*/ 545394 w 545393"/>
                <a:gd name="connsiteY2" fmla="*/ 9568 h 520515"/>
                <a:gd name="connsiteX3" fmla="*/ 545394 w 545393"/>
                <a:gd name="connsiteY3" fmla="*/ 0 h 520515"/>
                <a:gd name="connsiteX4" fmla="*/ 1914 w 545393"/>
                <a:gd name="connsiteY4" fmla="*/ 311927 h 520515"/>
                <a:gd name="connsiteX5" fmla="*/ 0 w 545393"/>
                <a:gd name="connsiteY5" fmla="*/ 315754 h 520515"/>
                <a:gd name="connsiteX6" fmla="*/ 3828 w 545393"/>
                <a:gd name="connsiteY6" fmla="*/ 319581 h 520515"/>
                <a:gd name="connsiteX7" fmla="*/ 543480 w 545393"/>
                <a:gd name="connsiteY7" fmla="*/ 520516 h 520515"/>
                <a:gd name="connsiteX8" fmla="*/ 543480 w 545393"/>
                <a:gd name="connsiteY8" fmla="*/ 510948 h 520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5393" h="520515">
                  <a:moveTo>
                    <a:pt x="543480" y="510948"/>
                  </a:moveTo>
                  <a:lnTo>
                    <a:pt x="15309" y="313841"/>
                  </a:lnTo>
                  <a:lnTo>
                    <a:pt x="545394" y="9568"/>
                  </a:lnTo>
                  <a:lnTo>
                    <a:pt x="545394" y="0"/>
                  </a:lnTo>
                  <a:lnTo>
                    <a:pt x="1914" y="311927"/>
                  </a:lnTo>
                  <a:cubicBezTo>
                    <a:pt x="0" y="311927"/>
                    <a:pt x="0" y="313841"/>
                    <a:pt x="0" y="315754"/>
                  </a:cubicBezTo>
                  <a:cubicBezTo>
                    <a:pt x="0" y="317667"/>
                    <a:pt x="1914" y="319581"/>
                    <a:pt x="3828" y="319581"/>
                  </a:cubicBezTo>
                  <a:lnTo>
                    <a:pt x="543480" y="520516"/>
                  </a:lnTo>
                  <a:lnTo>
                    <a:pt x="543480" y="51094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C166036-B740-1309-8731-F04F9F7FEFC1}"/>
                </a:ext>
              </a:extLst>
            </p:cNvPr>
            <p:cNvSpPr/>
            <p:nvPr/>
          </p:nvSpPr>
          <p:spPr>
            <a:xfrm>
              <a:off x="7910236" y="1572746"/>
              <a:ext cx="1046444" cy="701193"/>
            </a:xfrm>
            <a:custGeom>
              <a:avLst/>
              <a:gdLst>
                <a:gd name="connsiteX0" fmla="*/ 4620 w 1046444"/>
                <a:gd name="connsiteY0" fmla="*/ 701193 h 701193"/>
                <a:gd name="connsiteX1" fmla="*/ 793 w 1046444"/>
                <a:gd name="connsiteY1" fmla="*/ 699279 h 701193"/>
                <a:gd name="connsiteX2" fmla="*/ 2706 w 1046444"/>
                <a:gd name="connsiteY2" fmla="*/ 693539 h 701193"/>
                <a:gd name="connsiteX3" fmla="*/ 1039911 w 1046444"/>
                <a:gd name="connsiteY3" fmla="*/ 793 h 701193"/>
                <a:gd name="connsiteX4" fmla="*/ 1045653 w 1046444"/>
                <a:gd name="connsiteY4" fmla="*/ 2706 h 701193"/>
                <a:gd name="connsiteX5" fmla="*/ 1043739 w 1046444"/>
                <a:gd name="connsiteY5" fmla="*/ 8447 h 701193"/>
                <a:gd name="connsiteX6" fmla="*/ 6533 w 1046444"/>
                <a:gd name="connsiteY6" fmla="*/ 701193 h 701193"/>
                <a:gd name="connsiteX7" fmla="*/ 4620 w 1046444"/>
                <a:gd name="connsiteY7" fmla="*/ 701193 h 70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444" h="701193">
                  <a:moveTo>
                    <a:pt x="4620" y="701193"/>
                  </a:moveTo>
                  <a:cubicBezTo>
                    <a:pt x="2706" y="701193"/>
                    <a:pt x="2706" y="701193"/>
                    <a:pt x="793" y="699279"/>
                  </a:cubicBezTo>
                  <a:cubicBezTo>
                    <a:pt x="-1121" y="697366"/>
                    <a:pt x="793" y="693539"/>
                    <a:pt x="2706" y="693539"/>
                  </a:cubicBezTo>
                  <a:lnTo>
                    <a:pt x="1039911" y="793"/>
                  </a:lnTo>
                  <a:cubicBezTo>
                    <a:pt x="1041825" y="-1121"/>
                    <a:pt x="1045653" y="793"/>
                    <a:pt x="1045653" y="2706"/>
                  </a:cubicBezTo>
                  <a:cubicBezTo>
                    <a:pt x="1047566" y="4620"/>
                    <a:pt x="1045653" y="8447"/>
                    <a:pt x="1043739" y="8447"/>
                  </a:cubicBezTo>
                  <a:lnTo>
                    <a:pt x="6533" y="701193"/>
                  </a:lnTo>
                  <a:cubicBezTo>
                    <a:pt x="6533" y="701193"/>
                    <a:pt x="4620" y="701193"/>
                    <a:pt x="4620" y="701193"/>
                  </a:cubicBez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9726ABD-57CC-D4F4-A07A-3F03D0D492A1}"/>
                </a:ext>
              </a:extLst>
            </p:cNvPr>
            <p:cNvSpPr/>
            <p:nvPr/>
          </p:nvSpPr>
          <p:spPr>
            <a:xfrm>
              <a:off x="7909115" y="1572689"/>
              <a:ext cx="1044859" cy="1015091"/>
            </a:xfrm>
            <a:custGeom>
              <a:avLst/>
              <a:gdLst>
                <a:gd name="connsiteX0" fmla="*/ 1042946 w 1044859"/>
                <a:gd name="connsiteY0" fmla="*/ 1015091 h 1015091"/>
                <a:gd name="connsiteX1" fmla="*/ 1042946 w 1044859"/>
                <a:gd name="connsiteY1" fmla="*/ 1015091 h 1015091"/>
                <a:gd name="connsiteX2" fmla="*/ 3827 w 1044859"/>
                <a:gd name="connsiteY2" fmla="*/ 701251 h 1015091"/>
                <a:gd name="connsiteX3" fmla="*/ 0 w 1044859"/>
                <a:gd name="connsiteY3" fmla="*/ 697424 h 1015091"/>
                <a:gd name="connsiteX4" fmla="*/ 1914 w 1044859"/>
                <a:gd name="connsiteY4" fmla="*/ 693596 h 1015091"/>
                <a:gd name="connsiteX5" fmla="*/ 1039118 w 1044859"/>
                <a:gd name="connsiteY5" fmla="*/ 851 h 1015091"/>
                <a:gd name="connsiteX6" fmla="*/ 1042946 w 1044859"/>
                <a:gd name="connsiteY6" fmla="*/ 851 h 1015091"/>
                <a:gd name="connsiteX7" fmla="*/ 1044860 w 1044859"/>
                <a:gd name="connsiteY7" fmla="*/ 4678 h 1015091"/>
                <a:gd name="connsiteX8" fmla="*/ 1044860 w 1044859"/>
                <a:gd name="connsiteY8" fmla="*/ 1011264 h 1015091"/>
                <a:gd name="connsiteX9" fmla="*/ 1042946 w 1044859"/>
                <a:gd name="connsiteY9" fmla="*/ 1015091 h 1015091"/>
                <a:gd name="connsiteX10" fmla="*/ 1042946 w 1044859"/>
                <a:gd name="connsiteY10" fmla="*/ 1015091 h 1015091"/>
                <a:gd name="connsiteX11" fmla="*/ 15309 w 1044859"/>
                <a:gd name="connsiteY11" fmla="*/ 695510 h 1015091"/>
                <a:gd name="connsiteX12" fmla="*/ 1039118 w 1044859"/>
                <a:gd name="connsiteY12" fmla="*/ 1003610 h 1015091"/>
                <a:gd name="connsiteX13" fmla="*/ 1039118 w 1044859"/>
                <a:gd name="connsiteY13" fmla="*/ 12332 h 1015091"/>
                <a:gd name="connsiteX14" fmla="*/ 15309 w 1044859"/>
                <a:gd name="connsiteY14" fmla="*/ 695510 h 101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44859" h="1015091">
                  <a:moveTo>
                    <a:pt x="1042946" y="1015091"/>
                  </a:moveTo>
                  <a:cubicBezTo>
                    <a:pt x="1042946" y="1015091"/>
                    <a:pt x="1042946" y="1013178"/>
                    <a:pt x="1042946" y="1015091"/>
                  </a:cubicBezTo>
                  <a:lnTo>
                    <a:pt x="3827" y="701251"/>
                  </a:lnTo>
                  <a:cubicBezTo>
                    <a:pt x="1914" y="701251"/>
                    <a:pt x="0" y="699337"/>
                    <a:pt x="0" y="697424"/>
                  </a:cubicBezTo>
                  <a:cubicBezTo>
                    <a:pt x="0" y="695510"/>
                    <a:pt x="0" y="693596"/>
                    <a:pt x="1914" y="693596"/>
                  </a:cubicBezTo>
                  <a:lnTo>
                    <a:pt x="1039118" y="851"/>
                  </a:lnTo>
                  <a:cubicBezTo>
                    <a:pt x="1041032" y="851"/>
                    <a:pt x="1042946" y="-1063"/>
                    <a:pt x="1042946" y="851"/>
                  </a:cubicBezTo>
                  <a:cubicBezTo>
                    <a:pt x="1044860" y="851"/>
                    <a:pt x="1044860" y="2764"/>
                    <a:pt x="1044860" y="4678"/>
                  </a:cubicBezTo>
                  <a:lnTo>
                    <a:pt x="1044860" y="1011264"/>
                  </a:lnTo>
                  <a:cubicBezTo>
                    <a:pt x="1044860" y="1013178"/>
                    <a:pt x="1044860" y="1013178"/>
                    <a:pt x="1042946" y="1015091"/>
                  </a:cubicBezTo>
                  <a:cubicBezTo>
                    <a:pt x="1044860" y="1013178"/>
                    <a:pt x="1044860" y="1015091"/>
                    <a:pt x="1042946" y="1015091"/>
                  </a:cubicBezTo>
                  <a:close/>
                  <a:moveTo>
                    <a:pt x="15309" y="695510"/>
                  </a:moveTo>
                  <a:lnTo>
                    <a:pt x="1039118" y="1003610"/>
                  </a:lnTo>
                  <a:lnTo>
                    <a:pt x="1039118" y="12332"/>
                  </a:lnTo>
                  <a:lnTo>
                    <a:pt x="15309" y="69551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D6DC887-D062-237A-A0A0-653F45DAD249}"/>
                </a:ext>
              </a:extLst>
            </p:cNvPr>
            <p:cNvSpPr/>
            <p:nvPr/>
          </p:nvSpPr>
          <p:spPr>
            <a:xfrm>
              <a:off x="8948233" y="1573539"/>
              <a:ext cx="1039119" cy="1014240"/>
            </a:xfrm>
            <a:custGeom>
              <a:avLst/>
              <a:gdLst>
                <a:gd name="connsiteX0" fmla="*/ 3828 w 1039119"/>
                <a:gd name="connsiteY0" fmla="*/ 1014241 h 1014240"/>
                <a:gd name="connsiteX1" fmla="*/ 1914 w 1039119"/>
                <a:gd name="connsiteY1" fmla="*/ 1014241 h 1014240"/>
                <a:gd name="connsiteX2" fmla="*/ 0 w 1039119"/>
                <a:gd name="connsiteY2" fmla="*/ 1010414 h 1014240"/>
                <a:gd name="connsiteX3" fmla="*/ 0 w 1039119"/>
                <a:gd name="connsiteY3" fmla="*/ 3827 h 1014240"/>
                <a:gd name="connsiteX4" fmla="*/ 1914 w 1039119"/>
                <a:gd name="connsiteY4" fmla="*/ 0 h 1014240"/>
                <a:gd name="connsiteX5" fmla="*/ 5741 w 1039119"/>
                <a:gd name="connsiteY5" fmla="*/ 0 h 1014240"/>
                <a:gd name="connsiteX6" fmla="*/ 1037205 w 1039119"/>
                <a:gd name="connsiteY6" fmla="*/ 543480 h 1014240"/>
                <a:gd name="connsiteX7" fmla="*/ 1039119 w 1039119"/>
                <a:gd name="connsiteY7" fmla="*/ 547307 h 1014240"/>
                <a:gd name="connsiteX8" fmla="*/ 1037205 w 1039119"/>
                <a:gd name="connsiteY8" fmla="*/ 551135 h 1014240"/>
                <a:gd name="connsiteX9" fmla="*/ 3828 w 1039119"/>
                <a:gd name="connsiteY9" fmla="*/ 1014241 h 1014240"/>
                <a:gd name="connsiteX10" fmla="*/ 3828 w 1039119"/>
                <a:gd name="connsiteY10" fmla="*/ 1014241 h 1014240"/>
                <a:gd name="connsiteX11" fmla="*/ 7655 w 1039119"/>
                <a:gd name="connsiteY11" fmla="*/ 9568 h 1014240"/>
                <a:gd name="connsiteX12" fmla="*/ 7655 w 1039119"/>
                <a:gd name="connsiteY12" fmla="*/ 1000845 h 1014240"/>
                <a:gd name="connsiteX13" fmla="*/ 1023809 w 1039119"/>
                <a:gd name="connsiteY13" fmla="*/ 545394 h 1014240"/>
                <a:gd name="connsiteX14" fmla="*/ 7655 w 1039119"/>
                <a:gd name="connsiteY14" fmla="*/ 9568 h 101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39119" h="1014240">
                  <a:moveTo>
                    <a:pt x="3828" y="1014241"/>
                  </a:moveTo>
                  <a:cubicBezTo>
                    <a:pt x="3828" y="1014241"/>
                    <a:pt x="1914" y="1014241"/>
                    <a:pt x="1914" y="1014241"/>
                  </a:cubicBezTo>
                  <a:cubicBezTo>
                    <a:pt x="0" y="1014241"/>
                    <a:pt x="0" y="1012327"/>
                    <a:pt x="0" y="1010414"/>
                  </a:cubicBezTo>
                  <a:lnTo>
                    <a:pt x="0" y="3827"/>
                  </a:lnTo>
                  <a:cubicBezTo>
                    <a:pt x="0" y="1914"/>
                    <a:pt x="0" y="0"/>
                    <a:pt x="1914" y="0"/>
                  </a:cubicBezTo>
                  <a:cubicBezTo>
                    <a:pt x="3828" y="0"/>
                    <a:pt x="5741" y="0"/>
                    <a:pt x="5741" y="0"/>
                  </a:cubicBezTo>
                  <a:lnTo>
                    <a:pt x="1037205" y="543480"/>
                  </a:lnTo>
                  <a:cubicBezTo>
                    <a:pt x="1039119" y="543480"/>
                    <a:pt x="1039119" y="545394"/>
                    <a:pt x="1039119" y="547307"/>
                  </a:cubicBezTo>
                  <a:cubicBezTo>
                    <a:pt x="1039119" y="549221"/>
                    <a:pt x="1037205" y="551135"/>
                    <a:pt x="1037205" y="551135"/>
                  </a:cubicBezTo>
                  <a:lnTo>
                    <a:pt x="3828" y="1014241"/>
                  </a:lnTo>
                  <a:cubicBezTo>
                    <a:pt x="5741" y="1012327"/>
                    <a:pt x="5741" y="1014241"/>
                    <a:pt x="3828" y="1014241"/>
                  </a:cubicBezTo>
                  <a:close/>
                  <a:moveTo>
                    <a:pt x="7655" y="9568"/>
                  </a:moveTo>
                  <a:lnTo>
                    <a:pt x="7655" y="1000845"/>
                  </a:lnTo>
                  <a:lnTo>
                    <a:pt x="1023809" y="545394"/>
                  </a:lnTo>
                  <a:lnTo>
                    <a:pt x="7655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D611454-43E2-7701-74A8-B7AD7A63B723}"/>
                </a:ext>
              </a:extLst>
            </p:cNvPr>
            <p:cNvSpPr/>
            <p:nvPr/>
          </p:nvSpPr>
          <p:spPr>
            <a:xfrm>
              <a:off x="8945527" y="75141"/>
              <a:ext cx="1039911" cy="2049532"/>
            </a:xfrm>
            <a:custGeom>
              <a:avLst/>
              <a:gdLst>
                <a:gd name="connsiteX0" fmla="*/ 1036084 w 1039911"/>
                <a:gd name="connsiteY0" fmla="*/ 2049532 h 2049532"/>
                <a:gd name="connsiteX1" fmla="*/ 1034170 w 1039911"/>
                <a:gd name="connsiteY1" fmla="*/ 2049532 h 2049532"/>
                <a:gd name="connsiteX2" fmla="*/ 2706 w 1039911"/>
                <a:gd name="connsiteY2" fmla="*/ 1506052 h 2049532"/>
                <a:gd name="connsiteX3" fmla="*/ 793 w 1039911"/>
                <a:gd name="connsiteY3" fmla="*/ 1500311 h 2049532"/>
                <a:gd name="connsiteX4" fmla="*/ 540445 w 1039911"/>
                <a:gd name="connsiteY4" fmla="*/ 3827 h 2049532"/>
                <a:gd name="connsiteX5" fmla="*/ 544273 w 1039911"/>
                <a:gd name="connsiteY5" fmla="*/ 0 h 2049532"/>
                <a:gd name="connsiteX6" fmla="*/ 548100 w 1039911"/>
                <a:gd name="connsiteY6" fmla="*/ 3827 h 2049532"/>
                <a:gd name="connsiteX7" fmla="*/ 1039911 w 1039911"/>
                <a:gd name="connsiteY7" fmla="*/ 2045705 h 2049532"/>
                <a:gd name="connsiteX8" fmla="*/ 1037997 w 1039911"/>
                <a:gd name="connsiteY8" fmla="*/ 2049532 h 2049532"/>
                <a:gd name="connsiteX9" fmla="*/ 1036084 w 1039911"/>
                <a:gd name="connsiteY9" fmla="*/ 2049532 h 2049532"/>
                <a:gd name="connsiteX10" fmla="*/ 12274 w 1039911"/>
                <a:gd name="connsiteY10" fmla="*/ 1498398 h 2049532"/>
                <a:gd name="connsiteX11" fmla="*/ 1030343 w 1039911"/>
                <a:gd name="connsiteY11" fmla="*/ 2036137 h 2049532"/>
                <a:gd name="connsiteX12" fmla="*/ 544273 w 1039911"/>
                <a:gd name="connsiteY12" fmla="*/ 19137 h 2049532"/>
                <a:gd name="connsiteX13" fmla="*/ 12274 w 1039911"/>
                <a:gd name="connsiteY13" fmla="*/ 1498398 h 204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39911" h="2049532">
                  <a:moveTo>
                    <a:pt x="1036084" y="2049532"/>
                  </a:moveTo>
                  <a:cubicBezTo>
                    <a:pt x="1036084" y="2049532"/>
                    <a:pt x="1034170" y="2049532"/>
                    <a:pt x="1034170" y="2049532"/>
                  </a:cubicBezTo>
                  <a:lnTo>
                    <a:pt x="2706" y="1506052"/>
                  </a:lnTo>
                  <a:cubicBezTo>
                    <a:pt x="793" y="1504139"/>
                    <a:pt x="-1121" y="1502225"/>
                    <a:pt x="793" y="1500311"/>
                  </a:cubicBezTo>
                  <a:lnTo>
                    <a:pt x="540445" y="3827"/>
                  </a:lnTo>
                  <a:cubicBezTo>
                    <a:pt x="540445" y="1914"/>
                    <a:pt x="542359" y="0"/>
                    <a:pt x="544273" y="0"/>
                  </a:cubicBezTo>
                  <a:cubicBezTo>
                    <a:pt x="546187" y="0"/>
                    <a:pt x="548100" y="1914"/>
                    <a:pt x="548100" y="3827"/>
                  </a:cubicBezTo>
                  <a:lnTo>
                    <a:pt x="1039911" y="2045705"/>
                  </a:lnTo>
                  <a:cubicBezTo>
                    <a:pt x="1039911" y="2047619"/>
                    <a:pt x="1039911" y="2049532"/>
                    <a:pt x="1037997" y="2049532"/>
                  </a:cubicBezTo>
                  <a:cubicBezTo>
                    <a:pt x="1037997" y="2049532"/>
                    <a:pt x="1037997" y="2049532"/>
                    <a:pt x="1036084" y="2049532"/>
                  </a:cubicBezTo>
                  <a:close/>
                  <a:moveTo>
                    <a:pt x="12274" y="1498398"/>
                  </a:moveTo>
                  <a:lnTo>
                    <a:pt x="1030343" y="2036137"/>
                  </a:lnTo>
                  <a:lnTo>
                    <a:pt x="544273" y="19137"/>
                  </a:lnTo>
                  <a:lnTo>
                    <a:pt x="12274" y="149839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136B7A6-9DE2-7585-24AF-EFA5DE76C70D}"/>
                </a:ext>
              </a:extLst>
            </p:cNvPr>
            <p:cNvSpPr/>
            <p:nvPr/>
          </p:nvSpPr>
          <p:spPr>
            <a:xfrm>
              <a:off x="11617792" y="5620935"/>
              <a:ext cx="1002759" cy="1507966"/>
            </a:xfrm>
            <a:custGeom>
              <a:avLst/>
              <a:gdLst>
                <a:gd name="connsiteX0" fmla="*/ 1002760 w 1002759"/>
                <a:gd name="connsiteY0" fmla="*/ 822875 h 1507966"/>
                <a:gd name="connsiteX1" fmla="*/ 13396 w 1002759"/>
                <a:gd name="connsiteY1" fmla="*/ 1490743 h 1507966"/>
                <a:gd name="connsiteX2" fmla="*/ 468847 w 1002759"/>
                <a:gd name="connsiteY2" fmla="*/ 13396 h 1507966"/>
                <a:gd name="connsiteX3" fmla="*/ 1002760 w 1002759"/>
                <a:gd name="connsiteY3" fmla="*/ 700401 h 1507966"/>
                <a:gd name="connsiteX4" fmla="*/ 1002760 w 1002759"/>
                <a:gd name="connsiteY4" fmla="*/ 685091 h 1507966"/>
                <a:gd name="connsiteX5" fmla="*/ 470761 w 1002759"/>
                <a:gd name="connsiteY5" fmla="*/ 1914 h 1507966"/>
                <a:gd name="connsiteX6" fmla="*/ 466934 w 1002759"/>
                <a:gd name="connsiteY6" fmla="*/ 0 h 1507966"/>
                <a:gd name="connsiteX7" fmla="*/ 463107 w 1002759"/>
                <a:gd name="connsiteY7" fmla="*/ 3828 h 1507966"/>
                <a:gd name="connsiteX8" fmla="*/ 0 w 1002759"/>
                <a:gd name="connsiteY8" fmla="*/ 1502225 h 1507966"/>
                <a:gd name="connsiteX9" fmla="*/ 1914 w 1002759"/>
                <a:gd name="connsiteY9" fmla="*/ 1507966 h 1507966"/>
                <a:gd name="connsiteX10" fmla="*/ 3828 w 1002759"/>
                <a:gd name="connsiteY10" fmla="*/ 1507966 h 1507966"/>
                <a:gd name="connsiteX11" fmla="*/ 5741 w 1002759"/>
                <a:gd name="connsiteY11" fmla="*/ 1507966 h 1507966"/>
                <a:gd name="connsiteX12" fmla="*/ 1000846 w 1002759"/>
                <a:gd name="connsiteY12" fmla="*/ 836271 h 1507966"/>
                <a:gd name="connsiteX13" fmla="*/ 1002760 w 1002759"/>
                <a:gd name="connsiteY13" fmla="*/ 822875 h 150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2759" h="1507966">
                  <a:moveTo>
                    <a:pt x="1002760" y="822875"/>
                  </a:moveTo>
                  <a:lnTo>
                    <a:pt x="13396" y="1490743"/>
                  </a:lnTo>
                  <a:lnTo>
                    <a:pt x="468847" y="13396"/>
                  </a:lnTo>
                  <a:lnTo>
                    <a:pt x="1002760" y="700401"/>
                  </a:lnTo>
                  <a:lnTo>
                    <a:pt x="1002760" y="685091"/>
                  </a:lnTo>
                  <a:lnTo>
                    <a:pt x="470761" y="1914"/>
                  </a:lnTo>
                  <a:cubicBezTo>
                    <a:pt x="468847" y="0"/>
                    <a:pt x="468847" y="0"/>
                    <a:pt x="466934" y="0"/>
                  </a:cubicBezTo>
                  <a:cubicBezTo>
                    <a:pt x="465020" y="0"/>
                    <a:pt x="463107" y="1914"/>
                    <a:pt x="463107" y="3828"/>
                  </a:cubicBezTo>
                  <a:lnTo>
                    <a:pt x="0" y="1502225"/>
                  </a:lnTo>
                  <a:cubicBezTo>
                    <a:pt x="0" y="1504139"/>
                    <a:pt x="0" y="1506053"/>
                    <a:pt x="1914" y="1507966"/>
                  </a:cubicBezTo>
                  <a:cubicBezTo>
                    <a:pt x="1914" y="1507966"/>
                    <a:pt x="3828" y="1507966"/>
                    <a:pt x="3828" y="1507966"/>
                  </a:cubicBezTo>
                  <a:cubicBezTo>
                    <a:pt x="3828" y="1507966"/>
                    <a:pt x="5741" y="1507966"/>
                    <a:pt x="5741" y="1507966"/>
                  </a:cubicBezTo>
                  <a:lnTo>
                    <a:pt x="1000846" y="836271"/>
                  </a:lnTo>
                  <a:lnTo>
                    <a:pt x="1002760" y="82287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729C77E-B68E-EC72-B275-8EF23FF2A259}"/>
                </a:ext>
              </a:extLst>
            </p:cNvPr>
            <p:cNvSpPr/>
            <p:nvPr/>
          </p:nvSpPr>
          <p:spPr>
            <a:xfrm>
              <a:off x="11617792" y="6441896"/>
              <a:ext cx="1002759" cy="930040"/>
            </a:xfrm>
            <a:custGeom>
              <a:avLst/>
              <a:gdLst>
                <a:gd name="connsiteX0" fmla="*/ 997018 w 1002759"/>
                <a:gd name="connsiteY0" fmla="*/ 922386 h 930040"/>
                <a:gd name="connsiteX1" fmla="*/ 15310 w 1002759"/>
                <a:gd name="connsiteY1" fmla="*/ 677437 h 930040"/>
                <a:gd name="connsiteX2" fmla="*/ 1002760 w 1002759"/>
                <a:gd name="connsiteY2" fmla="*/ 11482 h 930040"/>
                <a:gd name="connsiteX3" fmla="*/ 1002760 w 1002759"/>
                <a:gd name="connsiteY3" fmla="*/ 0 h 930040"/>
                <a:gd name="connsiteX4" fmla="*/ 1914 w 1002759"/>
                <a:gd name="connsiteY4" fmla="*/ 675523 h 930040"/>
                <a:gd name="connsiteX5" fmla="*/ 0 w 1002759"/>
                <a:gd name="connsiteY5" fmla="*/ 679350 h 930040"/>
                <a:gd name="connsiteX6" fmla="*/ 3828 w 1002759"/>
                <a:gd name="connsiteY6" fmla="*/ 683178 h 930040"/>
                <a:gd name="connsiteX7" fmla="*/ 998932 w 1002759"/>
                <a:gd name="connsiteY7" fmla="*/ 930040 h 930040"/>
                <a:gd name="connsiteX8" fmla="*/ 997018 w 1002759"/>
                <a:gd name="connsiteY8" fmla="*/ 922386 h 93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759" h="930040">
                  <a:moveTo>
                    <a:pt x="997018" y="922386"/>
                  </a:moveTo>
                  <a:lnTo>
                    <a:pt x="15310" y="677437"/>
                  </a:lnTo>
                  <a:lnTo>
                    <a:pt x="1002760" y="11482"/>
                  </a:lnTo>
                  <a:lnTo>
                    <a:pt x="1002760" y="0"/>
                  </a:lnTo>
                  <a:lnTo>
                    <a:pt x="1914" y="675523"/>
                  </a:lnTo>
                  <a:cubicBezTo>
                    <a:pt x="0" y="677437"/>
                    <a:pt x="0" y="677437"/>
                    <a:pt x="0" y="679350"/>
                  </a:cubicBezTo>
                  <a:cubicBezTo>
                    <a:pt x="0" y="681264"/>
                    <a:pt x="1914" y="683178"/>
                    <a:pt x="3828" y="683178"/>
                  </a:cubicBezTo>
                  <a:lnTo>
                    <a:pt x="998932" y="930040"/>
                  </a:lnTo>
                  <a:lnTo>
                    <a:pt x="997018" y="92238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16717D2E-1222-0D9E-857A-11A1AFCE71E4}"/>
                </a:ext>
              </a:extLst>
            </p:cNvPr>
            <p:cNvSpPr/>
            <p:nvPr/>
          </p:nvSpPr>
          <p:spPr>
            <a:xfrm>
              <a:off x="12079463" y="5619021"/>
              <a:ext cx="544915" cy="702314"/>
            </a:xfrm>
            <a:custGeom>
              <a:avLst/>
              <a:gdLst>
                <a:gd name="connsiteX0" fmla="*/ 541088 w 544915"/>
                <a:gd name="connsiteY0" fmla="*/ 688918 h 702314"/>
                <a:gd name="connsiteX1" fmla="*/ 18658 w 544915"/>
                <a:gd name="connsiteY1" fmla="*/ 15310 h 702314"/>
                <a:gd name="connsiteX2" fmla="*/ 544915 w 544915"/>
                <a:gd name="connsiteY2" fmla="*/ 210503 h 702314"/>
                <a:gd name="connsiteX3" fmla="*/ 544915 w 544915"/>
                <a:gd name="connsiteY3" fmla="*/ 200935 h 702314"/>
                <a:gd name="connsiteX4" fmla="*/ 7176 w 544915"/>
                <a:gd name="connsiteY4" fmla="*/ 0 h 702314"/>
                <a:gd name="connsiteX5" fmla="*/ 1435 w 544915"/>
                <a:gd name="connsiteY5" fmla="*/ 1914 h 702314"/>
                <a:gd name="connsiteX6" fmla="*/ 1435 w 544915"/>
                <a:gd name="connsiteY6" fmla="*/ 7655 h 702314"/>
                <a:gd name="connsiteX7" fmla="*/ 541088 w 544915"/>
                <a:gd name="connsiteY7" fmla="*/ 702314 h 702314"/>
                <a:gd name="connsiteX8" fmla="*/ 541088 w 544915"/>
                <a:gd name="connsiteY8" fmla="*/ 688918 h 702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915" h="702314">
                  <a:moveTo>
                    <a:pt x="541088" y="688918"/>
                  </a:moveTo>
                  <a:lnTo>
                    <a:pt x="18658" y="15310"/>
                  </a:lnTo>
                  <a:lnTo>
                    <a:pt x="544915" y="210503"/>
                  </a:lnTo>
                  <a:lnTo>
                    <a:pt x="544915" y="200935"/>
                  </a:lnTo>
                  <a:lnTo>
                    <a:pt x="7176" y="0"/>
                  </a:lnTo>
                  <a:cubicBezTo>
                    <a:pt x="5263" y="0"/>
                    <a:pt x="3349" y="0"/>
                    <a:pt x="1435" y="1914"/>
                  </a:cubicBezTo>
                  <a:cubicBezTo>
                    <a:pt x="-478" y="3828"/>
                    <a:pt x="-478" y="5741"/>
                    <a:pt x="1435" y="7655"/>
                  </a:cubicBezTo>
                  <a:lnTo>
                    <a:pt x="541088" y="702314"/>
                  </a:lnTo>
                  <a:lnTo>
                    <a:pt x="541088" y="68891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06492" y="1933594"/>
            <a:ext cx="10515600" cy="1899441"/>
          </a:xfrm>
        </p:spPr>
        <p:txBody>
          <a:bodyPr anchor="b"/>
          <a:lstStyle>
            <a:lvl1pPr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THIS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492" y="3925898"/>
            <a:ext cx="8988464" cy="552380"/>
          </a:xfrm>
        </p:spPr>
        <p:txBody>
          <a:bodyPr/>
          <a:lstStyle>
            <a:lvl1pPr marL="0" indent="0">
              <a:buNone/>
              <a:defRPr sz="2400">
                <a:solidFill>
                  <a:srgbClr val="00B0F0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89564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10C6E5C-7536-4266-9E11-477DD85865F6}"/>
              </a:ext>
            </a:extLst>
          </p:cNvPr>
          <p:cNvSpPr/>
          <p:nvPr userDrawn="1"/>
        </p:nvSpPr>
        <p:spPr>
          <a:xfrm>
            <a:off x="0" y="2486722"/>
            <a:ext cx="12192000" cy="4371278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984DF9-C8F4-DCAF-4440-3710629A23CC}"/>
              </a:ext>
            </a:extLst>
          </p:cNvPr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86"/>
          <a:stretch/>
        </p:blipFill>
        <p:spPr>
          <a:xfrm>
            <a:off x="11341594" y="5102388"/>
            <a:ext cx="545604" cy="71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1597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85FDC75-3033-4CE6-809B-CBA2BD8EFC6F}"/>
              </a:ext>
            </a:extLst>
          </p:cNvPr>
          <p:cNvSpPr/>
          <p:nvPr userDrawn="1"/>
        </p:nvSpPr>
        <p:spPr>
          <a:xfrm>
            <a:off x="0" y="2486722"/>
            <a:ext cx="12192000" cy="4371278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B578A1-4BD5-19F7-4B9E-204B229CA7F8}"/>
              </a:ext>
            </a:extLst>
          </p:cNvPr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86"/>
          <a:stretch/>
        </p:blipFill>
        <p:spPr>
          <a:xfrm>
            <a:off x="11341594" y="5102388"/>
            <a:ext cx="545604" cy="71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6159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68ED14E-36AD-49C1-84D9-68F4F0E936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rtl="0"/>
            <a:fld id="{8699F50C-BE38-4BD0-BA84-9B090E1F2B9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923151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7F93DEA-5CEF-4B6C-84C7-825C95F72A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rtl="0"/>
            <a:fld id="{8699F50C-BE38-4BD0-BA84-9B090E1F2B9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651747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2964" y="789609"/>
            <a:ext cx="10512424" cy="66481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572592"/>
            <a:ext cx="6172200" cy="4288459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572592"/>
            <a:ext cx="3932237" cy="4296397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7AD5322-CA6D-45BA-A475-93DCC914C5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rtl="0"/>
            <a:fld id="{8699F50C-BE38-4BD0-BA84-9B090E1F2B9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51931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2C69EA6-AEAC-4F53-A637-FD7EC3338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rtl="0"/>
            <a:fld id="{8699F50C-BE38-4BD0-BA84-9B090E1F2B9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642733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9291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24901" y="786297"/>
            <a:ext cx="2628900" cy="539066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786297"/>
            <a:ext cx="7734300" cy="539066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290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38FE824-C785-48FC-BCA5-C49FB80F53A5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A01F462-52DE-46AC-8B58-7C39C6D51962}"/>
              </a:ext>
            </a:extLst>
          </p:cNvPr>
          <p:cNvPicPr/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2497" y="-5"/>
            <a:ext cx="1119505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4E20FA6-7C18-4A36-86D3-5D68672232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Add a footer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AE71EAE-EA2F-4C4B-B80F-CE054EA1AC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699F50C-BE38-4BD0-BA84-9B090E1F2B9B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E2968F3-6FE6-ABEF-6E49-A7A7A71B1A28}"/>
              </a:ext>
            </a:extLst>
          </p:cNvPr>
          <p:cNvGrpSpPr/>
          <p:nvPr userDrawn="1"/>
        </p:nvGrpSpPr>
        <p:grpSpPr>
          <a:xfrm>
            <a:off x="-238294" y="-6"/>
            <a:ext cx="12569994" cy="6858005"/>
            <a:chOff x="3901906" y="-629085"/>
            <a:chExt cx="8755005" cy="8345480"/>
          </a:xfrm>
          <a:gradFill>
            <a:gsLst>
              <a:gs pos="100000">
                <a:schemeClr val="accent1">
                  <a:lumMod val="5000"/>
                  <a:lumOff val="95000"/>
                  <a:alpha val="10000"/>
                </a:schemeClr>
              </a:gs>
              <a:gs pos="40449">
                <a:srgbClr val="F5F5F6"/>
              </a:gs>
              <a:gs pos="39000">
                <a:srgbClr val="F5F5F6">
                  <a:alpha val="59000"/>
                </a:srgbClr>
              </a:gs>
            </a:gsLst>
            <a:lin ang="5400000" scaled="1"/>
          </a:gra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014FAA9-CEA1-B4A4-6356-19093D165D17}"/>
                </a:ext>
              </a:extLst>
            </p:cNvPr>
            <p:cNvSpPr/>
            <p:nvPr/>
          </p:nvSpPr>
          <p:spPr>
            <a:xfrm>
              <a:off x="11566124" y="-603729"/>
              <a:ext cx="1086960" cy="874065"/>
            </a:xfrm>
            <a:custGeom>
              <a:avLst/>
              <a:gdLst>
                <a:gd name="connsiteX0" fmla="*/ 1085046 w 1086960"/>
                <a:gd name="connsiteY0" fmla="*/ 862583 h 874065"/>
                <a:gd name="connsiteX1" fmla="*/ 13395 w 1086960"/>
                <a:gd name="connsiteY1" fmla="*/ 269348 h 874065"/>
                <a:gd name="connsiteX2" fmla="*/ 302358 w 1086960"/>
                <a:gd name="connsiteY2" fmla="*/ 11004 h 874065"/>
                <a:gd name="connsiteX3" fmla="*/ 1086960 w 1086960"/>
                <a:gd name="connsiteY3" fmla="*/ 587016 h 874065"/>
                <a:gd name="connsiteX4" fmla="*/ 1086960 w 1086960"/>
                <a:gd name="connsiteY4" fmla="*/ 575534 h 874065"/>
                <a:gd name="connsiteX5" fmla="*/ 304272 w 1086960"/>
                <a:gd name="connsiteY5" fmla="*/ 1435 h 874065"/>
                <a:gd name="connsiteX6" fmla="*/ 298531 w 1086960"/>
                <a:gd name="connsiteY6" fmla="*/ 1435 h 874065"/>
                <a:gd name="connsiteX7" fmla="*/ 1914 w 1086960"/>
                <a:gd name="connsiteY7" fmla="*/ 267434 h 874065"/>
                <a:gd name="connsiteX8" fmla="*/ 0 w 1086960"/>
                <a:gd name="connsiteY8" fmla="*/ 271262 h 874065"/>
                <a:gd name="connsiteX9" fmla="*/ 1914 w 1086960"/>
                <a:gd name="connsiteY9" fmla="*/ 275089 h 874065"/>
                <a:gd name="connsiteX10" fmla="*/ 1085046 w 1086960"/>
                <a:gd name="connsiteY10" fmla="*/ 874065 h 874065"/>
                <a:gd name="connsiteX11" fmla="*/ 1085046 w 1086960"/>
                <a:gd name="connsiteY11" fmla="*/ 862583 h 874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6960" h="874065">
                  <a:moveTo>
                    <a:pt x="1085046" y="862583"/>
                  </a:moveTo>
                  <a:lnTo>
                    <a:pt x="13395" y="269348"/>
                  </a:lnTo>
                  <a:lnTo>
                    <a:pt x="302358" y="11004"/>
                  </a:lnTo>
                  <a:lnTo>
                    <a:pt x="1086960" y="587016"/>
                  </a:lnTo>
                  <a:lnTo>
                    <a:pt x="1086960" y="575534"/>
                  </a:lnTo>
                  <a:lnTo>
                    <a:pt x="304272" y="1435"/>
                  </a:lnTo>
                  <a:cubicBezTo>
                    <a:pt x="302358" y="-478"/>
                    <a:pt x="300445" y="-478"/>
                    <a:pt x="298531" y="1435"/>
                  </a:cubicBezTo>
                  <a:lnTo>
                    <a:pt x="1914" y="267434"/>
                  </a:lnTo>
                  <a:cubicBezTo>
                    <a:pt x="0" y="269348"/>
                    <a:pt x="0" y="269348"/>
                    <a:pt x="0" y="271262"/>
                  </a:cubicBezTo>
                  <a:cubicBezTo>
                    <a:pt x="0" y="273175"/>
                    <a:pt x="1914" y="273175"/>
                    <a:pt x="1914" y="275089"/>
                  </a:cubicBezTo>
                  <a:lnTo>
                    <a:pt x="1085046" y="874065"/>
                  </a:lnTo>
                  <a:lnTo>
                    <a:pt x="1085046" y="86258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EC99F2E-8468-95DA-B923-BADA8B1288B4}"/>
                </a:ext>
              </a:extLst>
            </p:cNvPr>
            <p:cNvSpPr/>
            <p:nvPr/>
          </p:nvSpPr>
          <p:spPr>
            <a:xfrm>
              <a:off x="11566602" y="-337088"/>
              <a:ext cx="1084567" cy="1422643"/>
            </a:xfrm>
            <a:custGeom>
              <a:avLst/>
              <a:gdLst>
                <a:gd name="connsiteX0" fmla="*/ 1080741 w 1084567"/>
                <a:gd name="connsiteY0" fmla="*/ 1407335 h 1422643"/>
                <a:gd name="connsiteX1" fmla="*/ 20572 w 1084567"/>
                <a:gd name="connsiteY1" fmla="*/ 18016 h 1422643"/>
                <a:gd name="connsiteX2" fmla="*/ 1084568 w 1084567"/>
                <a:gd name="connsiteY2" fmla="*/ 605510 h 1422643"/>
                <a:gd name="connsiteX3" fmla="*/ 1084568 w 1084567"/>
                <a:gd name="connsiteY3" fmla="*/ 595942 h 1422643"/>
                <a:gd name="connsiteX4" fmla="*/ 7176 w 1084567"/>
                <a:gd name="connsiteY4" fmla="*/ 793 h 1422643"/>
                <a:gd name="connsiteX5" fmla="*/ 1435 w 1084567"/>
                <a:gd name="connsiteY5" fmla="*/ 2706 h 1422643"/>
                <a:gd name="connsiteX6" fmla="*/ 1435 w 1084567"/>
                <a:gd name="connsiteY6" fmla="*/ 8447 h 1422643"/>
                <a:gd name="connsiteX7" fmla="*/ 1080741 w 1084567"/>
                <a:gd name="connsiteY7" fmla="*/ 1422644 h 1422643"/>
                <a:gd name="connsiteX8" fmla="*/ 1080741 w 1084567"/>
                <a:gd name="connsiteY8" fmla="*/ 1407335 h 1422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4567" h="1422643">
                  <a:moveTo>
                    <a:pt x="1080741" y="1407335"/>
                  </a:moveTo>
                  <a:lnTo>
                    <a:pt x="20572" y="18016"/>
                  </a:lnTo>
                  <a:lnTo>
                    <a:pt x="1084568" y="605510"/>
                  </a:lnTo>
                  <a:lnTo>
                    <a:pt x="1084568" y="595942"/>
                  </a:lnTo>
                  <a:lnTo>
                    <a:pt x="7176" y="793"/>
                  </a:lnTo>
                  <a:cubicBezTo>
                    <a:pt x="5262" y="-1121"/>
                    <a:pt x="3349" y="793"/>
                    <a:pt x="1435" y="2706"/>
                  </a:cubicBezTo>
                  <a:cubicBezTo>
                    <a:pt x="-478" y="4620"/>
                    <a:pt x="-478" y="6534"/>
                    <a:pt x="1435" y="8447"/>
                  </a:cubicBezTo>
                  <a:lnTo>
                    <a:pt x="1080741" y="1422644"/>
                  </a:lnTo>
                  <a:lnTo>
                    <a:pt x="1080741" y="140733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6C7D6EB-F0B9-6A47-9623-7C6ACC541343}"/>
                </a:ext>
              </a:extLst>
            </p:cNvPr>
            <p:cNvSpPr/>
            <p:nvPr/>
          </p:nvSpPr>
          <p:spPr>
            <a:xfrm>
              <a:off x="8253574" y="7037045"/>
              <a:ext cx="1615130" cy="669781"/>
            </a:xfrm>
            <a:custGeom>
              <a:avLst/>
              <a:gdLst>
                <a:gd name="connsiteX0" fmla="*/ 21050 w 1615130"/>
                <a:gd name="connsiteY0" fmla="*/ 662127 h 669781"/>
                <a:gd name="connsiteX1" fmla="*/ 1463952 w 1615130"/>
                <a:gd name="connsiteY1" fmla="*/ 11482 h 669781"/>
                <a:gd name="connsiteX2" fmla="*/ 1605563 w 1615130"/>
                <a:gd name="connsiteY2" fmla="*/ 669782 h 669781"/>
                <a:gd name="connsiteX3" fmla="*/ 1615131 w 1615130"/>
                <a:gd name="connsiteY3" fmla="*/ 669782 h 669781"/>
                <a:gd name="connsiteX4" fmla="*/ 1471606 w 1615130"/>
                <a:gd name="connsiteY4" fmla="*/ 3828 h 669781"/>
                <a:gd name="connsiteX5" fmla="*/ 1469693 w 1615130"/>
                <a:gd name="connsiteY5" fmla="*/ 0 h 669781"/>
                <a:gd name="connsiteX6" fmla="*/ 1465866 w 1615130"/>
                <a:gd name="connsiteY6" fmla="*/ 0 h 669781"/>
                <a:gd name="connsiteX7" fmla="*/ 0 w 1615130"/>
                <a:gd name="connsiteY7" fmla="*/ 662127 h 669781"/>
                <a:gd name="connsiteX8" fmla="*/ 21050 w 1615130"/>
                <a:gd name="connsiteY8" fmla="*/ 662127 h 66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5130" h="669781">
                  <a:moveTo>
                    <a:pt x="21050" y="662127"/>
                  </a:moveTo>
                  <a:lnTo>
                    <a:pt x="1463952" y="11482"/>
                  </a:lnTo>
                  <a:lnTo>
                    <a:pt x="1605563" y="669782"/>
                  </a:lnTo>
                  <a:lnTo>
                    <a:pt x="1615131" y="669782"/>
                  </a:lnTo>
                  <a:lnTo>
                    <a:pt x="1471606" y="3828"/>
                  </a:lnTo>
                  <a:cubicBezTo>
                    <a:pt x="1471606" y="1914"/>
                    <a:pt x="1469693" y="1914"/>
                    <a:pt x="1469693" y="0"/>
                  </a:cubicBezTo>
                  <a:cubicBezTo>
                    <a:pt x="1467779" y="0"/>
                    <a:pt x="1467779" y="0"/>
                    <a:pt x="1465866" y="0"/>
                  </a:cubicBezTo>
                  <a:lnTo>
                    <a:pt x="0" y="662127"/>
                  </a:lnTo>
                  <a:lnTo>
                    <a:pt x="21050" y="66212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B27438D-1E0A-2DC9-F304-E8D9BCA3D315}"/>
                </a:ext>
              </a:extLst>
            </p:cNvPr>
            <p:cNvSpPr/>
            <p:nvPr/>
          </p:nvSpPr>
          <p:spPr>
            <a:xfrm>
              <a:off x="11669461" y="7414037"/>
              <a:ext cx="945349" cy="302358"/>
            </a:xfrm>
            <a:custGeom>
              <a:avLst/>
              <a:gdLst>
                <a:gd name="connsiteX0" fmla="*/ 945349 w 945349"/>
                <a:gd name="connsiteY0" fmla="*/ 0 h 302358"/>
                <a:gd name="connsiteX1" fmla="*/ 0 w 945349"/>
                <a:gd name="connsiteY1" fmla="*/ 302358 h 302358"/>
                <a:gd name="connsiteX2" fmla="*/ 28705 w 945349"/>
                <a:gd name="connsiteY2" fmla="*/ 302358 h 302358"/>
                <a:gd name="connsiteX3" fmla="*/ 945349 w 945349"/>
                <a:gd name="connsiteY3" fmla="*/ 9568 h 302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5349" h="302358">
                  <a:moveTo>
                    <a:pt x="945349" y="0"/>
                  </a:moveTo>
                  <a:lnTo>
                    <a:pt x="0" y="302358"/>
                  </a:lnTo>
                  <a:lnTo>
                    <a:pt x="28705" y="302358"/>
                  </a:lnTo>
                  <a:lnTo>
                    <a:pt x="945349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1038065-C259-7E5A-2D4E-9AE0DF86288D}"/>
                </a:ext>
              </a:extLst>
            </p:cNvPr>
            <p:cNvSpPr/>
            <p:nvPr/>
          </p:nvSpPr>
          <p:spPr>
            <a:xfrm>
              <a:off x="11864655" y="-629085"/>
              <a:ext cx="792256" cy="616199"/>
            </a:xfrm>
            <a:custGeom>
              <a:avLst/>
              <a:gdLst>
                <a:gd name="connsiteX0" fmla="*/ 788429 w 792256"/>
                <a:gd name="connsiteY0" fmla="*/ 602804 h 616199"/>
                <a:gd name="connsiteX1" fmla="*/ 17223 w 792256"/>
                <a:gd name="connsiteY1" fmla="*/ 34446 h 616199"/>
                <a:gd name="connsiteX2" fmla="*/ 792256 w 792256"/>
                <a:gd name="connsiteY2" fmla="*/ 9568 h 616199"/>
                <a:gd name="connsiteX3" fmla="*/ 792256 w 792256"/>
                <a:gd name="connsiteY3" fmla="*/ 0 h 616199"/>
                <a:gd name="connsiteX4" fmla="*/ 3827 w 792256"/>
                <a:gd name="connsiteY4" fmla="*/ 26791 h 616199"/>
                <a:gd name="connsiteX5" fmla="*/ 0 w 792256"/>
                <a:gd name="connsiteY5" fmla="*/ 30619 h 616199"/>
                <a:gd name="connsiteX6" fmla="*/ 1913 w 792256"/>
                <a:gd name="connsiteY6" fmla="*/ 36360 h 616199"/>
                <a:gd name="connsiteX7" fmla="*/ 790342 w 792256"/>
                <a:gd name="connsiteY7" fmla="*/ 616199 h 616199"/>
                <a:gd name="connsiteX8" fmla="*/ 788429 w 792256"/>
                <a:gd name="connsiteY8" fmla="*/ 602804 h 616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2256" h="616199">
                  <a:moveTo>
                    <a:pt x="788429" y="602804"/>
                  </a:moveTo>
                  <a:lnTo>
                    <a:pt x="17223" y="34446"/>
                  </a:lnTo>
                  <a:lnTo>
                    <a:pt x="792256" y="9568"/>
                  </a:lnTo>
                  <a:lnTo>
                    <a:pt x="792256" y="0"/>
                  </a:lnTo>
                  <a:lnTo>
                    <a:pt x="3827" y="26791"/>
                  </a:lnTo>
                  <a:cubicBezTo>
                    <a:pt x="1913" y="26791"/>
                    <a:pt x="0" y="28705"/>
                    <a:pt x="0" y="30619"/>
                  </a:cubicBezTo>
                  <a:cubicBezTo>
                    <a:pt x="0" y="32532"/>
                    <a:pt x="0" y="34446"/>
                    <a:pt x="1913" y="36360"/>
                  </a:cubicBezTo>
                  <a:lnTo>
                    <a:pt x="790342" y="616199"/>
                  </a:lnTo>
                  <a:lnTo>
                    <a:pt x="788429" y="60280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6E3DAC4-6C4D-6EB5-A327-CB465D1B3B16}"/>
                </a:ext>
              </a:extLst>
            </p:cNvPr>
            <p:cNvSpPr/>
            <p:nvPr/>
          </p:nvSpPr>
          <p:spPr>
            <a:xfrm>
              <a:off x="11573778" y="2622704"/>
              <a:ext cx="1065910" cy="594670"/>
            </a:xfrm>
            <a:custGeom>
              <a:avLst/>
              <a:gdLst>
                <a:gd name="connsiteX0" fmla="*/ 1063996 w 1065910"/>
                <a:gd name="connsiteY0" fmla="*/ 583189 h 594670"/>
                <a:gd name="connsiteX1" fmla="*/ 19137 w 1065910"/>
                <a:gd name="connsiteY1" fmla="*/ 521951 h 594670"/>
                <a:gd name="connsiteX2" fmla="*/ 863062 w 1065910"/>
                <a:gd name="connsiteY2" fmla="*/ 11004 h 594670"/>
                <a:gd name="connsiteX3" fmla="*/ 1065910 w 1065910"/>
                <a:gd name="connsiteY3" fmla="*/ 167924 h 594670"/>
                <a:gd name="connsiteX4" fmla="*/ 1065910 w 1065910"/>
                <a:gd name="connsiteY4" fmla="*/ 156442 h 594670"/>
                <a:gd name="connsiteX5" fmla="*/ 866889 w 1065910"/>
                <a:gd name="connsiteY5" fmla="*/ 1435 h 594670"/>
                <a:gd name="connsiteX6" fmla="*/ 861148 w 1065910"/>
                <a:gd name="connsiteY6" fmla="*/ 1435 h 594670"/>
                <a:gd name="connsiteX7" fmla="*/ 1914 w 1065910"/>
                <a:gd name="connsiteY7" fmla="*/ 521951 h 594670"/>
                <a:gd name="connsiteX8" fmla="*/ 0 w 1065910"/>
                <a:gd name="connsiteY8" fmla="*/ 527693 h 594670"/>
                <a:gd name="connsiteX9" fmla="*/ 3828 w 1065910"/>
                <a:gd name="connsiteY9" fmla="*/ 531520 h 594670"/>
                <a:gd name="connsiteX10" fmla="*/ 1063996 w 1065910"/>
                <a:gd name="connsiteY10" fmla="*/ 594671 h 594670"/>
                <a:gd name="connsiteX11" fmla="*/ 1063996 w 1065910"/>
                <a:gd name="connsiteY11" fmla="*/ 583189 h 594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65910" h="594670">
                  <a:moveTo>
                    <a:pt x="1063996" y="583189"/>
                  </a:moveTo>
                  <a:lnTo>
                    <a:pt x="19137" y="521951"/>
                  </a:lnTo>
                  <a:lnTo>
                    <a:pt x="863062" y="11004"/>
                  </a:lnTo>
                  <a:lnTo>
                    <a:pt x="1065910" y="167924"/>
                  </a:lnTo>
                  <a:lnTo>
                    <a:pt x="1065910" y="156442"/>
                  </a:lnTo>
                  <a:lnTo>
                    <a:pt x="866889" y="1435"/>
                  </a:lnTo>
                  <a:cubicBezTo>
                    <a:pt x="864976" y="-478"/>
                    <a:pt x="863062" y="-478"/>
                    <a:pt x="861148" y="1435"/>
                  </a:cubicBezTo>
                  <a:lnTo>
                    <a:pt x="1914" y="521951"/>
                  </a:lnTo>
                  <a:cubicBezTo>
                    <a:pt x="0" y="523865"/>
                    <a:pt x="0" y="525779"/>
                    <a:pt x="0" y="527693"/>
                  </a:cubicBezTo>
                  <a:cubicBezTo>
                    <a:pt x="0" y="529606"/>
                    <a:pt x="1914" y="531520"/>
                    <a:pt x="3828" y="531520"/>
                  </a:cubicBezTo>
                  <a:lnTo>
                    <a:pt x="1063996" y="594671"/>
                  </a:lnTo>
                  <a:lnTo>
                    <a:pt x="1063996" y="58318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8345E9F-AB21-E1D2-A32E-17B653EAF8E9}"/>
                </a:ext>
              </a:extLst>
            </p:cNvPr>
            <p:cNvSpPr/>
            <p:nvPr/>
          </p:nvSpPr>
          <p:spPr>
            <a:xfrm>
              <a:off x="4874046" y="7371936"/>
              <a:ext cx="227725" cy="311927"/>
            </a:xfrm>
            <a:custGeom>
              <a:avLst/>
              <a:gdLst>
                <a:gd name="connsiteX0" fmla="*/ 11482 w 227725"/>
                <a:gd name="connsiteY0" fmla="*/ 310014 h 311927"/>
                <a:gd name="connsiteX1" fmla="*/ 183712 w 227725"/>
                <a:gd name="connsiteY1" fmla="*/ 17223 h 311927"/>
                <a:gd name="connsiteX2" fmla="*/ 218158 w 227725"/>
                <a:gd name="connsiteY2" fmla="*/ 311927 h 311927"/>
                <a:gd name="connsiteX3" fmla="*/ 227726 w 227725"/>
                <a:gd name="connsiteY3" fmla="*/ 311927 h 311927"/>
                <a:gd name="connsiteX4" fmla="*/ 191366 w 227725"/>
                <a:gd name="connsiteY4" fmla="*/ 3828 h 311927"/>
                <a:gd name="connsiteX5" fmla="*/ 187539 w 227725"/>
                <a:gd name="connsiteY5" fmla="*/ 0 h 311927"/>
                <a:gd name="connsiteX6" fmla="*/ 181798 w 227725"/>
                <a:gd name="connsiteY6" fmla="*/ 1914 h 311927"/>
                <a:gd name="connsiteX7" fmla="*/ 0 w 227725"/>
                <a:gd name="connsiteY7" fmla="*/ 311927 h 311927"/>
                <a:gd name="connsiteX8" fmla="*/ 11482 w 227725"/>
                <a:gd name="connsiteY8" fmla="*/ 310014 h 311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725" h="311927">
                  <a:moveTo>
                    <a:pt x="11482" y="310014"/>
                  </a:moveTo>
                  <a:lnTo>
                    <a:pt x="183712" y="17223"/>
                  </a:lnTo>
                  <a:lnTo>
                    <a:pt x="218158" y="311927"/>
                  </a:lnTo>
                  <a:lnTo>
                    <a:pt x="227726" y="311927"/>
                  </a:lnTo>
                  <a:lnTo>
                    <a:pt x="191366" y="3828"/>
                  </a:lnTo>
                  <a:cubicBezTo>
                    <a:pt x="191366" y="1914"/>
                    <a:pt x="189453" y="0"/>
                    <a:pt x="187539" y="0"/>
                  </a:cubicBezTo>
                  <a:cubicBezTo>
                    <a:pt x="185625" y="0"/>
                    <a:pt x="183712" y="0"/>
                    <a:pt x="181798" y="1914"/>
                  </a:cubicBezTo>
                  <a:lnTo>
                    <a:pt x="0" y="311927"/>
                  </a:lnTo>
                  <a:lnTo>
                    <a:pt x="11482" y="31001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7" name="Graphic 207">
              <a:extLst>
                <a:ext uri="{FF2B5EF4-FFF2-40B4-BE49-F238E27FC236}">
                  <a16:creationId xmlns:a16="http://schemas.microsoft.com/office/drawing/2014/main" id="{011B8D35-CFC8-1F4C-7826-FF0BA9209784}"/>
                </a:ext>
              </a:extLst>
            </p:cNvPr>
            <p:cNvGrpSpPr/>
            <p:nvPr/>
          </p:nvGrpSpPr>
          <p:grpSpPr>
            <a:xfrm>
              <a:off x="11466613" y="7117419"/>
              <a:ext cx="1148197" cy="598976"/>
              <a:chOff x="11466613" y="7117419"/>
              <a:chExt cx="1148197" cy="598976"/>
            </a:xfrm>
            <a:grpFill/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6B73C295-9AED-D4D1-0631-2127FDA5B19A}"/>
                  </a:ext>
                </a:extLst>
              </p:cNvPr>
              <p:cNvSpPr/>
              <p:nvPr/>
            </p:nvSpPr>
            <p:spPr>
              <a:xfrm>
                <a:off x="11669461" y="7414037"/>
                <a:ext cx="945349" cy="302358"/>
              </a:xfrm>
              <a:custGeom>
                <a:avLst/>
                <a:gdLst>
                  <a:gd name="connsiteX0" fmla="*/ 945349 w 945349"/>
                  <a:gd name="connsiteY0" fmla="*/ 0 h 302358"/>
                  <a:gd name="connsiteX1" fmla="*/ 0 w 945349"/>
                  <a:gd name="connsiteY1" fmla="*/ 302358 h 302358"/>
                  <a:gd name="connsiteX2" fmla="*/ 28705 w 945349"/>
                  <a:gd name="connsiteY2" fmla="*/ 302358 h 302358"/>
                  <a:gd name="connsiteX3" fmla="*/ 945349 w 945349"/>
                  <a:gd name="connsiteY3" fmla="*/ 9568 h 302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5349" h="302358">
                    <a:moveTo>
                      <a:pt x="945349" y="0"/>
                    </a:moveTo>
                    <a:lnTo>
                      <a:pt x="0" y="302358"/>
                    </a:lnTo>
                    <a:lnTo>
                      <a:pt x="28705" y="302358"/>
                    </a:lnTo>
                    <a:lnTo>
                      <a:pt x="945349" y="9568"/>
                    </a:lnTo>
                    <a:close/>
                  </a:path>
                </a:pathLst>
              </a:custGeom>
              <a:grpFill/>
              <a:ln w="191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C3D862D2-09B1-B3BD-FEF5-2D44DE2C2F0E}"/>
                  </a:ext>
                </a:extLst>
              </p:cNvPr>
              <p:cNvSpPr/>
              <p:nvPr/>
            </p:nvSpPr>
            <p:spPr>
              <a:xfrm>
                <a:off x="11466613" y="7117419"/>
                <a:ext cx="1148197" cy="597062"/>
              </a:xfrm>
              <a:custGeom>
                <a:avLst/>
                <a:gdLst>
                  <a:gd name="connsiteX0" fmla="*/ 1148197 w 1148197"/>
                  <a:gd name="connsiteY0" fmla="*/ 246862 h 597062"/>
                  <a:gd name="connsiteX1" fmla="*/ 155007 w 1148197"/>
                  <a:gd name="connsiteY1" fmla="*/ 0 h 597062"/>
                  <a:gd name="connsiteX2" fmla="*/ 149266 w 1148197"/>
                  <a:gd name="connsiteY2" fmla="*/ 3827 h 597062"/>
                  <a:gd name="connsiteX3" fmla="*/ 0 w 1148197"/>
                  <a:gd name="connsiteY3" fmla="*/ 597062 h 597062"/>
                  <a:gd name="connsiteX4" fmla="*/ 9568 w 1148197"/>
                  <a:gd name="connsiteY4" fmla="*/ 597062 h 597062"/>
                  <a:gd name="connsiteX5" fmla="*/ 158834 w 1148197"/>
                  <a:gd name="connsiteY5" fmla="*/ 9568 h 597062"/>
                  <a:gd name="connsiteX6" fmla="*/ 1148197 w 1148197"/>
                  <a:gd name="connsiteY6" fmla="*/ 256431 h 597062"/>
                  <a:gd name="connsiteX7" fmla="*/ 1148197 w 1148197"/>
                  <a:gd name="connsiteY7" fmla="*/ 246862 h 597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48197" h="597062">
                    <a:moveTo>
                      <a:pt x="1148197" y="246862"/>
                    </a:moveTo>
                    <a:lnTo>
                      <a:pt x="155007" y="0"/>
                    </a:lnTo>
                    <a:cubicBezTo>
                      <a:pt x="153093" y="0"/>
                      <a:pt x="149266" y="0"/>
                      <a:pt x="149266" y="3827"/>
                    </a:cubicBezTo>
                    <a:lnTo>
                      <a:pt x="0" y="597062"/>
                    </a:lnTo>
                    <a:lnTo>
                      <a:pt x="9568" y="597062"/>
                    </a:lnTo>
                    <a:lnTo>
                      <a:pt x="158834" y="9568"/>
                    </a:lnTo>
                    <a:lnTo>
                      <a:pt x="1148197" y="256431"/>
                    </a:lnTo>
                    <a:lnTo>
                      <a:pt x="1148197" y="246862"/>
                    </a:lnTo>
                    <a:close/>
                  </a:path>
                </a:pathLst>
              </a:custGeom>
              <a:grpFill/>
              <a:ln w="191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BE0C977-D4DB-8FD1-E1D7-480780172094}"/>
                </a:ext>
              </a:extLst>
            </p:cNvPr>
            <p:cNvSpPr/>
            <p:nvPr/>
          </p:nvSpPr>
          <p:spPr>
            <a:xfrm>
              <a:off x="11654152" y="5136778"/>
              <a:ext cx="974054" cy="491810"/>
            </a:xfrm>
            <a:custGeom>
              <a:avLst/>
              <a:gdLst>
                <a:gd name="connsiteX0" fmla="*/ 972140 w 974054"/>
                <a:gd name="connsiteY0" fmla="*/ 172230 h 491810"/>
                <a:gd name="connsiteX1" fmla="*/ 430574 w 974054"/>
                <a:gd name="connsiteY1" fmla="*/ 484156 h 491810"/>
                <a:gd name="connsiteX2" fmla="*/ 21050 w 974054"/>
                <a:gd name="connsiteY2" fmla="*/ 375078 h 491810"/>
                <a:gd name="connsiteX3" fmla="*/ 974054 w 974054"/>
                <a:gd name="connsiteY3" fmla="*/ 9568 h 491810"/>
                <a:gd name="connsiteX4" fmla="*/ 974054 w 974054"/>
                <a:gd name="connsiteY4" fmla="*/ 0 h 491810"/>
                <a:gd name="connsiteX5" fmla="*/ 3827 w 974054"/>
                <a:gd name="connsiteY5" fmla="*/ 371250 h 491810"/>
                <a:gd name="connsiteX6" fmla="*/ 0 w 974054"/>
                <a:gd name="connsiteY6" fmla="*/ 375078 h 491810"/>
                <a:gd name="connsiteX7" fmla="*/ 3827 w 974054"/>
                <a:gd name="connsiteY7" fmla="*/ 378905 h 491810"/>
                <a:gd name="connsiteX8" fmla="*/ 428660 w 974054"/>
                <a:gd name="connsiteY8" fmla="*/ 491811 h 491810"/>
                <a:gd name="connsiteX9" fmla="*/ 430574 w 974054"/>
                <a:gd name="connsiteY9" fmla="*/ 491811 h 491810"/>
                <a:gd name="connsiteX10" fmla="*/ 432487 w 974054"/>
                <a:gd name="connsiteY10" fmla="*/ 491811 h 491810"/>
                <a:gd name="connsiteX11" fmla="*/ 972140 w 974054"/>
                <a:gd name="connsiteY11" fmla="*/ 181798 h 491810"/>
                <a:gd name="connsiteX12" fmla="*/ 972140 w 974054"/>
                <a:gd name="connsiteY12" fmla="*/ 172230 h 491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4054" h="491810">
                  <a:moveTo>
                    <a:pt x="972140" y="172230"/>
                  </a:moveTo>
                  <a:lnTo>
                    <a:pt x="430574" y="484156"/>
                  </a:lnTo>
                  <a:lnTo>
                    <a:pt x="21050" y="375078"/>
                  </a:lnTo>
                  <a:lnTo>
                    <a:pt x="974054" y="9568"/>
                  </a:lnTo>
                  <a:lnTo>
                    <a:pt x="974054" y="0"/>
                  </a:lnTo>
                  <a:lnTo>
                    <a:pt x="3827" y="371250"/>
                  </a:lnTo>
                  <a:cubicBezTo>
                    <a:pt x="1913" y="371250"/>
                    <a:pt x="0" y="373164"/>
                    <a:pt x="0" y="375078"/>
                  </a:cubicBezTo>
                  <a:cubicBezTo>
                    <a:pt x="0" y="376991"/>
                    <a:pt x="1913" y="378905"/>
                    <a:pt x="3827" y="378905"/>
                  </a:cubicBezTo>
                  <a:lnTo>
                    <a:pt x="428660" y="491811"/>
                  </a:lnTo>
                  <a:cubicBezTo>
                    <a:pt x="428660" y="491811"/>
                    <a:pt x="428660" y="491811"/>
                    <a:pt x="430574" y="491811"/>
                  </a:cubicBezTo>
                  <a:cubicBezTo>
                    <a:pt x="430574" y="491811"/>
                    <a:pt x="432487" y="491811"/>
                    <a:pt x="432487" y="491811"/>
                  </a:cubicBezTo>
                  <a:lnTo>
                    <a:pt x="972140" y="181798"/>
                  </a:lnTo>
                  <a:lnTo>
                    <a:pt x="972140" y="17223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42D1CCF-7D5C-0EF8-5349-2A75772C6B8E}"/>
                </a:ext>
              </a:extLst>
            </p:cNvPr>
            <p:cNvSpPr/>
            <p:nvPr/>
          </p:nvSpPr>
          <p:spPr>
            <a:xfrm>
              <a:off x="9717526" y="7038959"/>
              <a:ext cx="568357" cy="669781"/>
            </a:xfrm>
            <a:custGeom>
              <a:avLst/>
              <a:gdLst>
                <a:gd name="connsiteX0" fmla="*/ 151179 w 568357"/>
                <a:gd name="connsiteY0" fmla="*/ 667868 h 669781"/>
                <a:gd name="connsiteX1" fmla="*/ 9568 w 568357"/>
                <a:gd name="connsiteY1" fmla="*/ 9568 h 669781"/>
                <a:gd name="connsiteX2" fmla="*/ 556876 w 568357"/>
                <a:gd name="connsiteY2" fmla="*/ 204762 h 669781"/>
                <a:gd name="connsiteX3" fmla="*/ 321495 w 568357"/>
                <a:gd name="connsiteY3" fmla="*/ 669782 h 669781"/>
                <a:gd name="connsiteX4" fmla="*/ 331063 w 568357"/>
                <a:gd name="connsiteY4" fmla="*/ 669782 h 669781"/>
                <a:gd name="connsiteX5" fmla="*/ 568358 w 568357"/>
                <a:gd name="connsiteY5" fmla="*/ 204762 h 669781"/>
                <a:gd name="connsiteX6" fmla="*/ 568358 w 568357"/>
                <a:gd name="connsiteY6" fmla="*/ 200935 h 669781"/>
                <a:gd name="connsiteX7" fmla="*/ 566444 w 568357"/>
                <a:gd name="connsiteY7" fmla="*/ 199021 h 669781"/>
                <a:gd name="connsiteX8" fmla="*/ 5741 w 568357"/>
                <a:gd name="connsiteY8" fmla="*/ 0 h 669781"/>
                <a:gd name="connsiteX9" fmla="*/ 1914 w 568357"/>
                <a:gd name="connsiteY9" fmla="*/ 0 h 669781"/>
                <a:gd name="connsiteX10" fmla="*/ 0 w 568357"/>
                <a:gd name="connsiteY10" fmla="*/ 3828 h 669781"/>
                <a:gd name="connsiteX11" fmla="*/ 143525 w 568357"/>
                <a:gd name="connsiteY11" fmla="*/ 667868 h 669781"/>
                <a:gd name="connsiteX12" fmla="*/ 151179 w 568357"/>
                <a:gd name="connsiteY12" fmla="*/ 667868 h 66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8357" h="669781">
                  <a:moveTo>
                    <a:pt x="151179" y="667868"/>
                  </a:moveTo>
                  <a:lnTo>
                    <a:pt x="9568" y="9568"/>
                  </a:lnTo>
                  <a:lnTo>
                    <a:pt x="556876" y="204762"/>
                  </a:lnTo>
                  <a:lnTo>
                    <a:pt x="321495" y="669782"/>
                  </a:lnTo>
                  <a:lnTo>
                    <a:pt x="331063" y="669782"/>
                  </a:lnTo>
                  <a:lnTo>
                    <a:pt x="568358" y="204762"/>
                  </a:lnTo>
                  <a:cubicBezTo>
                    <a:pt x="568358" y="202848"/>
                    <a:pt x="568358" y="202848"/>
                    <a:pt x="568358" y="200935"/>
                  </a:cubicBezTo>
                  <a:cubicBezTo>
                    <a:pt x="568358" y="199021"/>
                    <a:pt x="566444" y="199021"/>
                    <a:pt x="566444" y="199021"/>
                  </a:cubicBezTo>
                  <a:lnTo>
                    <a:pt x="5741" y="0"/>
                  </a:lnTo>
                  <a:cubicBezTo>
                    <a:pt x="3828" y="0"/>
                    <a:pt x="1914" y="0"/>
                    <a:pt x="1914" y="0"/>
                  </a:cubicBezTo>
                  <a:cubicBezTo>
                    <a:pt x="0" y="1914"/>
                    <a:pt x="0" y="1914"/>
                    <a:pt x="0" y="3828"/>
                  </a:cubicBezTo>
                  <a:lnTo>
                    <a:pt x="143525" y="667868"/>
                  </a:lnTo>
                  <a:lnTo>
                    <a:pt x="151179" y="6678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511903A-1B07-3FF4-703A-1D3645C25C4F}"/>
                </a:ext>
              </a:extLst>
            </p:cNvPr>
            <p:cNvSpPr/>
            <p:nvPr/>
          </p:nvSpPr>
          <p:spPr>
            <a:xfrm>
              <a:off x="10039021" y="7236066"/>
              <a:ext cx="545393" cy="474588"/>
            </a:xfrm>
            <a:custGeom>
              <a:avLst/>
              <a:gdLst>
                <a:gd name="connsiteX0" fmla="*/ 9568 w 545393"/>
                <a:gd name="connsiteY0" fmla="*/ 472675 h 474588"/>
                <a:gd name="connsiteX1" fmla="*/ 243035 w 545393"/>
                <a:gd name="connsiteY1" fmla="*/ 13396 h 474588"/>
                <a:gd name="connsiteX2" fmla="*/ 533912 w 545393"/>
                <a:gd name="connsiteY2" fmla="*/ 474589 h 474588"/>
                <a:gd name="connsiteX3" fmla="*/ 545394 w 545393"/>
                <a:gd name="connsiteY3" fmla="*/ 474589 h 474588"/>
                <a:gd name="connsiteX4" fmla="*/ 248776 w 545393"/>
                <a:gd name="connsiteY4" fmla="*/ 1914 h 474588"/>
                <a:gd name="connsiteX5" fmla="*/ 244949 w 545393"/>
                <a:gd name="connsiteY5" fmla="*/ 0 h 474588"/>
                <a:gd name="connsiteX6" fmla="*/ 241122 w 545393"/>
                <a:gd name="connsiteY6" fmla="*/ 1914 h 474588"/>
                <a:gd name="connsiteX7" fmla="*/ 0 w 545393"/>
                <a:gd name="connsiteY7" fmla="*/ 472675 h 474588"/>
                <a:gd name="connsiteX8" fmla="*/ 9568 w 545393"/>
                <a:gd name="connsiteY8" fmla="*/ 472675 h 47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5393" h="474588">
                  <a:moveTo>
                    <a:pt x="9568" y="472675"/>
                  </a:moveTo>
                  <a:lnTo>
                    <a:pt x="243035" y="13396"/>
                  </a:lnTo>
                  <a:lnTo>
                    <a:pt x="533912" y="474589"/>
                  </a:lnTo>
                  <a:lnTo>
                    <a:pt x="545394" y="474589"/>
                  </a:lnTo>
                  <a:lnTo>
                    <a:pt x="248776" y="1914"/>
                  </a:lnTo>
                  <a:cubicBezTo>
                    <a:pt x="248776" y="0"/>
                    <a:pt x="246863" y="0"/>
                    <a:pt x="244949" y="0"/>
                  </a:cubicBezTo>
                  <a:cubicBezTo>
                    <a:pt x="243035" y="0"/>
                    <a:pt x="241122" y="1914"/>
                    <a:pt x="241122" y="1914"/>
                  </a:cubicBezTo>
                  <a:lnTo>
                    <a:pt x="0" y="472675"/>
                  </a:lnTo>
                  <a:lnTo>
                    <a:pt x="9568" y="47267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C1A4ADD-CBF7-449F-072D-0EB64E8D47B4}"/>
                </a:ext>
              </a:extLst>
            </p:cNvPr>
            <p:cNvSpPr/>
            <p:nvPr/>
          </p:nvSpPr>
          <p:spPr>
            <a:xfrm>
              <a:off x="10276794" y="7236066"/>
              <a:ext cx="1027158" cy="478415"/>
            </a:xfrm>
            <a:custGeom>
              <a:avLst/>
              <a:gdLst>
                <a:gd name="connsiteX0" fmla="*/ 294226 w 1027158"/>
                <a:gd name="connsiteY0" fmla="*/ 474589 h 478415"/>
                <a:gd name="connsiteX1" fmla="*/ 305708 w 1027158"/>
                <a:gd name="connsiteY1" fmla="*/ 474589 h 478415"/>
                <a:gd name="connsiteX2" fmla="*/ 16745 w 1027158"/>
                <a:gd name="connsiteY2" fmla="*/ 15310 h 478415"/>
                <a:gd name="connsiteX3" fmla="*/ 1006108 w 1027158"/>
                <a:gd name="connsiteY3" fmla="*/ 478416 h 478415"/>
                <a:gd name="connsiteX4" fmla="*/ 1027158 w 1027158"/>
                <a:gd name="connsiteY4" fmla="*/ 478416 h 478415"/>
                <a:gd name="connsiteX5" fmla="*/ 7176 w 1027158"/>
                <a:gd name="connsiteY5" fmla="*/ 0 h 478415"/>
                <a:gd name="connsiteX6" fmla="*/ 1435 w 1027158"/>
                <a:gd name="connsiteY6" fmla="*/ 1914 h 478415"/>
                <a:gd name="connsiteX7" fmla="*/ 1435 w 1027158"/>
                <a:gd name="connsiteY7" fmla="*/ 7655 h 478415"/>
                <a:gd name="connsiteX8" fmla="*/ 294226 w 1027158"/>
                <a:gd name="connsiteY8" fmla="*/ 474589 h 478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7158" h="478415">
                  <a:moveTo>
                    <a:pt x="294226" y="474589"/>
                  </a:moveTo>
                  <a:lnTo>
                    <a:pt x="305708" y="474589"/>
                  </a:lnTo>
                  <a:lnTo>
                    <a:pt x="16745" y="15310"/>
                  </a:lnTo>
                  <a:lnTo>
                    <a:pt x="1006108" y="478416"/>
                  </a:lnTo>
                  <a:lnTo>
                    <a:pt x="1027158" y="478416"/>
                  </a:lnTo>
                  <a:lnTo>
                    <a:pt x="7176" y="0"/>
                  </a:lnTo>
                  <a:cubicBezTo>
                    <a:pt x="5262" y="0"/>
                    <a:pt x="3349" y="0"/>
                    <a:pt x="1435" y="1914"/>
                  </a:cubicBezTo>
                  <a:cubicBezTo>
                    <a:pt x="-478" y="3828"/>
                    <a:pt x="-478" y="5741"/>
                    <a:pt x="1435" y="7655"/>
                  </a:cubicBezTo>
                  <a:lnTo>
                    <a:pt x="294226" y="47458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E28575B-3D6B-2D68-F744-9C88214C5C5A}"/>
                </a:ext>
              </a:extLst>
            </p:cNvPr>
            <p:cNvSpPr/>
            <p:nvPr/>
          </p:nvSpPr>
          <p:spPr>
            <a:xfrm>
              <a:off x="10277436" y="7119333"/>
              <a:ext cx="1349924" cy="597062"/>
            </a:xfrm>
            <a:custGeom>
              <a:avLst/>
              <a:gdLst>
                <a:gd name="connsiteX0" fmla="*/ 2706 w 1349924"/>
                <a:gd name="connsiteY0" fmla="*/ 126301 h 597062"/>
                <a:gd name="connsiteX1" fmla="*/ 1005465 w 1349924"/>
                <a:gd name="connsiteY1" fmla="*/ 595149 h 597062"/>
                <a:gd name="connsiteX2" fmla="*/ 1026516 w 1349924"/>
                <a:gd name="connsiteY2" fmla="*/ 595149 h 597062"/>
                <a:gd name="connsiteX3" fmla="*/ 21843 w 1349924"/>
                <a:gd name="connsiteY3" fmla="*/ 124388 h 597062"/>
                <a:gd name="connsiteX4" fmla="*/ 1340356 w 1349924"/>
                <a:gd name="connsiteY4" fmla="*/ 9568 h 597062"/>
                <a:gd name="connsiteX5" fmla="*/ 1191091 w 1349924"/>
                <a:gd name="connsiteY5" fmla="*/ 597062 h 597062"/>
                <a:gd name="connsiteX6" fmla="*/ 1200659 w 1349924"/>
                <a:gd name="connsiteY6" fmla="*/ 597062 h 597062"/>
                <a:gd name="connsiteX7" fmla="*/ 1349925 w 1349924"/>
                <a:gd name="connsiteY7" fmla="*/ 5741 h 597062"/>
                <a:gd name="connsiteX8" fmla="*/ 1349925 w 1349924"/>
                <a:gd name="connsiteY8" fmla="*/ 1913 h 597062"/>
                <a:gd name="connsiteX9" fmla="*/ 1346098 w 1349924"/>
                <a:gd name="connsiteY9" fmla="*/ 0 h 597062"/>
                <a:gd name="connsiteX10" fmla="*/ 4620 w 1349924"/>
                <a:gd name="connsiteY10" fmla="*/ 118647 h 597062"/>
                <a:gd name="connsiteX11" fmla="*/ 792 w 1349924"/>
                <a:gd name="connsiteY11" fmla="*/ 122474 h 597062"/>
                <a:gd name="connsiteX12" fmla="*/ 2706 w 1349924"/>
                <a:gd name="connsiteY12" fmla="*/ 126301 h 59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9924" h="597062">
                  <a:moveTo>
                    <a:pt x="2706" y="126301"/>
                  </a:moveTo>
                  <a:lnTo>
                    <a:pt x="1005465" y="595149"/>
                  </a:lnTo>
                  <a:lnTo>
                    <a:pt x="1026516" y="595149"/>
                  </a:lnTo>
                  <a:lnTo>
                    <a:pt x="21843" y="124388"/>
                  </a:lnTo>
                  <a:lnTo>
                    <a:pt x="1340356" y="9568"/>
                  </a:lnTo>
                  <a:lnTo>
                    <a:pt x="1191091" y="597062"/>
                  </a:lnTo>
                  <a:lnTo>
                    <a:pt x="1200659" y="597062"/>
                  </a:lnTo>
                  <a:lnTo>
                    <a:pt x="1349925" y="5741"/>
                  </a:lnTo>
                  <a:cubicBezTo>
                    <a:pt x="1349925" y="3827"/>
                    <a:pt x="1349925" y="1913"/>
                    <a:pt x="1349925" y="1913"/>
                  </a:cubicBezTo>
                  <a:cubicBezTo>
                    <a:pt x="1349925" y="0"/>
                    <a:pt x="1348011" y="0"/>
                    <a:pt x="1346098" y="0"/>
                  </a:cubicBezTo>
                  <a:lnTo>
                    <a:pt x="4620" y="118647"/>
                  </a:lnTo>
                  <a:cubicBezTo>
                    <a:pt x="2706" y="118647"/>
                    <a:pt x="792" y="120560"/>
                    <a:pt x="792" y="122474"/>
                  </a:cubicBezTo>
                  <a:cubicBezTo>
                    <a:pt x="-1121" y="122474"/>
                    <a:pt x="792" y="124388"/>
                    <a:pt x="2706" y="126301"/>
                  </a:cubicBez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10C43F7-3254-03E5-3EDA-123A6B14B9A5}"/>
                </a:ext>
              </a:extLst>
            </p:cNvPr>
            <p:cNvSpPr/>
            <p:nvPr/>
          </p:nvSpPr>
          <p:spPr>
            <a:xfrm>
              <a:off x="5055844" y="7371085"/>
              <a:ext cx="493724" cy="314691"/>
            </a:xfrm>
            <a:custGeom>
              <a:avLst/>
              <a:gdLst>
                <a:gd name="connsiteX0" fmla="*/ 44014 w 493724"/>
                <a:gd name="connsiteY0" fmla="*/ 310864 h 314691"/>
                <a:gd name="connsiteX1" fmla="*/ 9568 w 493724"/>
                <a:gd name="connsiteY1" fmla="*/ 12333 h 314691"/>
                <a:gd name="connsiteX2" fmla="*/ 476502 w 493724"/>
                <a:gd name="connsiteY2" fmla="*/ 314691 h 314691"/>
                <a:gd name="connsiteX3" fmla="*/ 493725 w 493724"/>
                <a:gd name="connsiteY3" fmla="*/ 314691 h 314691"/>
                <a:gd name="connsiteX4" fmla="*/ 7655 w 493724"/>
                <a:gd name="connsiteY4" fmla="*/ 851 h 314691"/>
                <a:gd name="connsiteX5" fmla="*/ 1914 w 493724"/>
                <a:gd name="connsiteY5" fmla="*/ 851 h 314691"/>
                <a:gd name="connsiteX6" fmla="*/ 0 w 493724"/>
                <a:gd name="connsiteY6" fmla="*/ 4678 h 314691"/>
                <a:gd name="connsiteX7" fmla="*/ 36360 w 493724"/>
                <a:gd name="connsiteY7" fmla="*/ 312778 h 314691"/>
                <a:gd name="connsiteX8" fmla="*/ 44014 w 493724"/>
                <a:gd name="connsiteY8" fmla="*/ 310864 h 314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3724" h="314691">
                  <a:moveTo>
                    <a:pt x="44014" y="310864"/>
                  </a:moveTo>
                  <a:lnTo>
                    <a:pt x="9568" y="12333"/>
                  </a:lnTo>
                  <a:lnTo>
                    <a:pt x="476502" y="314691"/>
                  </a:lnTo>
                  <a:lnTo>
                    <a:pt x="493725" y="314691"/>
                  </a:lnTo>
                  <a:lnTo>
                    <a:pt x="7655" y="851"/>
                  </a:lnTo>
                  <a:cubicBezTo>
                    <a:pt x="5741" y="851"/>
                    <a:pt x="3827" y="-1063"/>
                    <a:pt x="1914" y="851"/>
                  </a:cubicBezTo>
                  <a:cubicBezTo>
                    <a:pt x="0" y="851"/>
                    <a:pt x="0" y="2764"/>
                    <a:pt x="0" y="4678"/>
                  </a:cubicBezTo>
                  <a:lnTo>
                    <a:pt x="36360" y="312778"/>
                  </a:lnTo>
                  <a:lnTo>
                    <a:pt x="44014" y="31086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4F4A6D9-0F03-78A6-DA14-124CFBA52F66}"/>
                </a:ext>
              </a:extLst>
            </p:cNvPr>
            <p:cNvSpPr/>
            <p:nvPr/>
          </p:nvSpPr>
          <p:spPr>
            <a:xfrm>
              <a:off x="8029676" y="4292853"/>
              <a:ext cx="1150110" cy="363595"/>
            </a:xfrm>
            <a:custGeom>
              <a:avLst/>
              <a:gdLst>
                <a:gd name="connsiteX0" fmla="*/ 49755 w 1150110"/>
                <a:gd name="connsiteY0" fmla="*/ 363596 h 363595"/>
                <a:gd name="connsiteX1" fmla="*/ 47842 w 1150110"/>
                <a:gd name="connsiteY1" fmla="*/ 363596 h 363595"/>
                <a:gd name="connsiteX2" fmla="*/ 45928 w 1150110"/>
                <a:gd name="connsiteY2" fmla="*/ 359768 h 363595"/>
                <a:gd name="connsiteX3" fmla="*/ 0 w 1150110"/>
                <a:gd name="connsiteY3" fmla="*/ 137784 h 363595"/>
                <a:gd name="connsiteX4" fmla="*/ 0 w 1150110"/>
                <a:gd name="connsiteY4" fmla="*/ 133956 h 363595"/>
                <a:gd name="connsiteX5" fmla="*/ 3827 w 1150110"/>
                <a:gd name="connsiteY5" fmla="*/ 132043 h 363595"/>
                <a:gd name="connsiteX6" fmla="*/ 1144370 w 1150110"/>
                <a:gd name="connsiteY6" fmla="*/ 0 h 363595"/>
                <a:gd name="connsiteX7" fmla="*/ 1150111 w 1150110"/>
                <a:gd name="connsiteY7" fmla="*/ 3828 h 363595"/>
                <a:gd name="connsiteX8" fmla="*/ 1146284 w 1150110"/>
                <a:gd name="connsiteY8" fmla="*/ 9568 h 363595"/>
                <a:gd name="connsiteX9" fmla="*/ 49755 w 1150110"/>
                <a:gd name="connsiteY9" fmla="*/ 363596 h 363595"/>
                <a:gd name="connsiteX10" fmla="*/ 49755 w 1150110"/>
                <a:gd name="connsiteY10" fmla="*/ 363596 h 363595"/>
                <a:gd name="connsiteX11" fmla="*/ 9568 w 1150110"/>
                <a:gd name="connsiteY11" fmla="*/ 139697 h 363595"/>
                <a:gd name="connsiteX12" fmla="*/ 53583 w 1150110"/>
                <a:gd name="connsiteY12" fmla="*/ 352114 h 363595"/>
                <a:gd name="connsiteX13" fmla="*/ 1100356 w 1150110"/>
                <a:gd name="connsiteY13" fmla="*/ 13396 h 363595"/>
                <a:gd name="connsiteX14" fmla="*/ 9568 w 1150110"/>
                <a:gd name="connsiteY14" fmla="*/ 139697 h 36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50110" h="363595">
                  <a:moveTo>
                    <a:pt x="49755" y="363596"/>
                  </a:moveTo>
                  <a:cubicBezTo>
                    <a:pt x="49755" y="363596"/>
                    <a:pt x="47842" y="363596"/>
                    <a:pt x="47842" y="363596"/>
                  </a:cubicBezTo>
                  <a:cubicBezTo>
                    <a:pt x="45928" y="363596"/>
                    <a:pt x="45928" y="361682"/>
                    <a:pt x="45928" y="359768"/>
                  </a:cubicBezTo>
                  <a:lnTo>
                    <a:pt x="0" y="137784"/>
                  </a:lnTo>
                  <a:cubicBezTo>
                    <a:pt x="0" y="135870"/>
                    <a:pt x="0" y="135870"/>
                    <a:pt x="0" y="133956"/>
                  </a:cubicBezTo>
                  <a:cubicBezTo>
                    <a:pt x="0" y="132043"/>
                    <a:pt x="1913" y="132043"/>
                    <a:pt x="3827" y="132043"/>
                  </a:cubicBezTo>
                  <a:lnTo>
                    <a:pt x="1144370" y="0"/>
                  </a:lnTo>
                  <a:cubicBezTo>
                    <a:pt x="1146284" y="0"/>
                    <a:pt x="1148197" y="1914"/>
                    <a:pt x="1150111" y="3828"/>
                  </a:cubicBezTo>
                  <a:cubicBezTo>
                    <a:pt x="1150111" y="5741"/>
                    <a:pt x="1150111" y="7655"/>
                    <a:pt x="1146284" y="9568"/>
                  </a:cubicBezTo>
                  <a:lnTo>
                    <a:pt x="49755" y="363596"/>
                  </a:lnTo>
                  <a:cubicBezTo>
                    <a:pt x="51669" y="363596"/>
                    <a:pt x="49755" y="363596"/>
                    <a:pt x="49755" y="363596"/>
                  </a:cubicBezTo>
                  <a:close/>
                  <a:moveTo>
                    <a:pt x="9568" y="139697"/>
                  </a:moveTo>
                  <a:lnTo>
                    <a:pt x="53583" y="352114"/>
                  </a:lnTo>
                  <a:lnTo>
                    <a:pt x="1100356" y="13396"/>
                  </a:lnTo>
                  <a:lnTo>
                    <a:pt x="9568" y="13969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89319AD-82F2-2B75-2357-138F4D76AA86}"/>
                </a:ext>
              </a:extLst>
            </p:cNvPr>
            <p:cNvSpPr/>
            <p:nvPr/>
          </p:nvSpPr>
          <p:spPr>
            <a:xfrm>
              <a:off x="4453040" y="7025563"/>
              <a:ext cx="609337" cy="656386"/>
            </a:xfrm>
            <a:custGeom>
              <a:avLst/>
              <a:gdLst>
                <a:gd name="connsiteX0" fmla="*/ 9568 w 609337"/>
                <a:gd name="connsiteY0" fmla="*/ 654473 h 656386"/>
                <a:gd name="connsiteX1" fmla="*/ 68892 w 609337"/>
                <a:gd name="connsiteY1" fmla="*/ 11482 h 656386"/>
                <a:gd name="connsiteX2" fmla="*/ 600890 w 609337"/>
                <a:gd name="connsiteY2" fmla="*/ 350201 h 656386"/>
                <a:gd name="connsiteX3" fmla="*/ 421006 w 609337"/>
                <a:gd name="connsiteY3" fmla="*/ 656387 h 656386"/>
                <a:gd name="connsiteX4" fmla="*/ 430574 w 609337"/>
                <a:gd name="connsiteY4" fmla="*/ 656387 h 656386"/>
                <a:gd name="connsiteX5" fmla="*/ 608545 w 609337"/>
                <a:gd name="connsiteY5" fmla="*/ 352114 h 656386"/>
                <a:gd name="connsiteX6" fmla="*/ 606631 w 609337"/>
                <a:gd name="connsiteY6" fmla="*/ 346373 h 656386"/>
                <a:gd name="connsiteX7" fmla="*/ 65065 w 609337"/>
                <a:gd name="connsiteY7" fmla="*/ 0 h 656386"/>
                <a:gd name="connsiteX8" fmla="*/ 61237 w 609337"/>
                <a:gd name="connsiteY8" fmla="*/ 0 h 656386"/>
                <a:gd name="connsiteX9" fmla="*/ 59324 w 609337"/>
                <a:gd name="connsiteY9" fmla="*/ 3828 h 656386"/>
                <a:gd name="connsiteX10" fmla="*/ 0 w 609337"/>
                <a:gd name="connsiteY10" fmla="*/ 654473 h 656386"/>
                <a:gd name="connsiteX11" fmla="*/ 9568 w 609337"/>
                <a:gd name="connsiteY11" fmla="*/ 654473 h 65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9337" h="656386">
                  <a:moveTo>
                    <a:pt x="9568" y="654473"/>
                  </a:moveTo>
                  <a:lnTo>
                    <a:pt x="68892" y="11482"/>
                  </a:lnTo>
                  <a:lnTo>
                    <a:pt x="600890" y="350201"/>
                  </a:lnTo>
                  <a:lnTo>
                    <a:pt x="421006" y="656387"/>
                  </a:lnTo>
                  <a:lnTo>
                    <a:pt x="430574" y="656387"/>
                  </a:lnTo>
                  <a:lnTo>
                    <a:pt x="608545" y="352114"/>
                  </a:lnTo>
                  <a:cubicBezTo>
                    <a:pt x="610458" y="350201"/>
                    <a:pt x="608545" y="348287"/>
                    <a:pt x="606631" y="346373"/>
                  </a:cubicBezTo>
                  <a:lnTo>
                    <a:pt x="65065" y="0"/>
                  </a:lnTo>
                  <a:cubicBezTo>
                    <a:pt x="63151" y="0"/>
                    <a:pt x="61237" y="0"/>
                    <a:pt x="61237" y="0"/>
                  </a:cubicBezTo>
                  <a:cubicBezTo>
                    <a:pt x="59324" y="0"/>
                    <a:pt x="59324" y="1914"/>
                    <a:pt x="59324" y="3828"/>
                  </a:cubicBezTo>
                  <a:lnTo>
                    <a:pt x="0" y="654473"/>
                  </a:lnTo>
                  <a:lnTo>
                    <a:pt x="9568" y="65447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8C736D4-45E9-E86C-467C-52574046BFE0}"/>
                </a:ext>
              </a:extLst>
            </p:cNvPr>
            <p:cNvSpPr/>
            <p:nvPr/>
          </p:nvSpPr>
          <p:spPr>
            <a:xfrm>
              <a:off x="4514278" y="6373483"/>
              <a:ext cx="933867" cy="1006107"/>
            </a:xfrm>
            <a:custGeom>
              <a:avLst/>
              <a:gdLst>
                <a:gd name="connsiteX0" fmla="*/ 545394 w 933867"/>
                <a:gd name="connsiteY0" fmla="*/ 1006108 h 1006107"/>
                <a:gd name="connsiteX1" fmla="*/ 543480 w 933867"/>
                <a:gd name="connsiteY1" fmla="*/ 1006108 h 1006107"/>
                <a:gd name="connsiteX2" fmla="*/ 1914 w 933867"/>
                <a:gd name="connsiteY2" fmla="*/ 659735 h 1006107"/>
                <a:gd name="connsiteX3" fmla="*/ 0 w 933867"/>
                <a:gd name="connsiteY3" fmla="*/ 655908 h 1006107"/>
                <a:gd name="connsiteX4" fmla="*/ 1914 w 933867"/>
                <a:gd name="connsiteY4" fmla="*/ 652080 h 1006107"/>
                <a:gd name="connsiteX5" fmla="*/ 926213 w 933867"/>
                <a:gd name="connsiteY5" fmla="*/ 1435 h 1006107"/>
                <a:gd name="connsiteX6" fmla="*/ 931954 w 933867"/>
                <a:gd name="connsiteY6" fmla="*/ 1435 h 1006107"/>
                <a:gd name="connsiteX7" fmla="*/ 933867 w 933867"/>
                <a:gd name="connsiteY7" fmla="*/ 7176 h 1006107"/>
                <a:gd name="connsiteX8" fmla="*/ 551135 w 933867"/>
                <a:gd name="connsiteY8" fmla="*/ 1002281 h 1006107"/>
                <a:gd name="connsiteX9" fmla="*/ 545394 w 933867"/>
                <a:gd name="connsiteY9" fmla="*/ 1006108 h 1006107"/>
                <a:gd name="connsiteX10" fmla="*/ 545394 w 933867"/>
                <a:gd name="connsiteY10" fmla="*/ 1006108 h 1006107"/>
                <a:gd name="connsiteX11" fmla="*/ 11482 w 933867"/>
                <a:gd name="connsiteY11" fmla="*/ 655908 h 1006107"/>
                <a:gd name="connsiteX12" fmla="*/ 543480 w 933867"/>
                <a:gd name="connsiteY12" fmla="*/ 994626 h 1006107"/>
                <a:gd name="connsiteX13" fmla="*/ 918558 w 933867"/>
                <a:gd name="connsiteY13" fmla="*/ 18658 h 1006107"/>
                <a:gd name="connsiteX14" fmla="*/ 11482 w 933867"/>
                <a:gd name="connsiteY14" fmla="*/ 655908 h 100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3867" h="1006107">
                  <a:moveTo>
                    <a:pt x="545394" y="1006108"/>
                  </a:moveTo>
                  <a:cubicBezTo>
                    <a:pt x="545394" y="1006108"/>
                    <a:pt x="543480" y="1006108"/>
                    <a:pt x="543480" y="1006108"/>
                  </a:cubicBezTo>
                  <a:lnTo>
                    <a:pt x="1914" y="659735"/>
                  </a:lnTo>
                  <a:cubicBezTo>
                    <a:pt x="0" y="659735"/>
                    <a:pt x="0" y="657821"/>
                    <a:pt x="0" y="655908"/>
                  </a:cubicBezTo>
                  <a:cubicBezTo>
                    <a:pt x="0" y="653994"/>
                    <a:pt x="0" y="652080"/>
                    <a:pt x="1914" y="652080"/>
                  </a:cubicBezTo>
                  <a:lnTo>
                    <a:pt x="926213" y="1435"/>
                  </a:lnTo>
                  <a:cubicBezTo>
                    <a:pt x="928126" y="-478"/>
                    <a:pt x="930040" y="-478"/>
                    <a:pt x="931954" y="1435"/>
                  </a:cubicBezTo>
                  <a:cubicBezTo>
                    <a:pt x="933867" y="3349"/>
                    <a:pt x="933867" y="5262"/>
                    <a:pt x="933867" y="7176"/>
                  </a:cubicBezTo>
                  <a:lnTo>
                    <a:pt x="551135" y="1002281"/>
                  </a:lnTo>
                  <a:cubicBezTo>
                    <a:pt x="549221" y="1004194"/>
                    <a:pt x="547308" y="1004194"/>
                    <a:pt x="545394" y="1006108"/>
                  </a:cubicBezTo>
                  <a:cubicBezTo>
                    <a:pt x="547308" y="1006108"/>
                    <a:pt x="545394" y="1006108"/>
                    <a:pt x="545394" y="1006108"/>
                  </a:cubicBezTo>
                  <a:close/>
                  <a:moveTo>
                    <a:pt x="11482" y="655908"/>
                  </a:moveTo>
                  <a:lnTo>
                    <a:pt x="543480" y="994626"/>
                  </a:lnTo>
                  <a:lnTo>
                    <a:pt x="918558" y="18658"/>
                  </a:lnTo>
                  <a:lnTo>
                    <a:pt x="11482" y="65590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89EEE26-9CF7-C949-FC49-F146329666B3}"/>
                </a:ext>
              </a:extLst>
            </p:cNvPr>
            <p:cNvSpPr/>
            <p:nvPr/>
          </p:nvSpPr>
          <p:spPr>
            <a:xfrm>
              <a:off x="5054994" y="6374918"/>
              <a:ext cx="1652341" cy="1029550"/>
            </a:xfrm>
            <a:custGeom>
              <a:avLst/>
              <a:gdLst>
                <a:gd name="connsiteX0" fmla="*/ 1646600 w 1652341"/>
                <a:gd name="connsiteY0" fmla="*/ 1029551 h 1029550"/>
                <a:gd name="connsiteX1" fmla="*/ 1646600 w 1652341"/>
                <a:gd name="connsiteY1" fmla="*/ 1029551 h 1029550"/>
                <a:gd name="connsiteX2" fmla="*/ 4678 w 1652341"/>
                <a:gd name="connsiteY2" fmla="*/ 1002760 h 1029550"/>
                <a:gd name="connsiteX3" fmla="*/ 851 w 1652341"/>
                <a:gd name="connsiteY3" fmla="*/ 1000846 h 1029550"/>
                <a:gd name="connsiteX4" fmla="*/ 851 w 1652341"/>
                <a:gd name="connsiteY4" fmla="*/ 997018 h 1029550"/>
                <a:gd name="connsiteX5" fmla="*/ 383583 w 1652341"/>
                <a:gd name="connsiteY5" fmla="*/ 1914 h 1029550"/>
                <a:gd name="connsiteX6" fmla="*/ 387410 w 1652341"/>
                <a:gd name="connsiteY6" fmla="*/ 0 h 1029550"/>
                <a:gd name="connsiteX7" fmla="*/ 391238 w 1652341"/>
                <a:gd name="connsiteY7" fmla="*/ 0 h 1029550"/>
                <a:gd name="connsiteX8" fmla="*/ 1650428 w 1652341"/>
                <a:gd name="connsiteY8" fmla="*/ 1021896 h 1029550"/>
                <a:gd name="connsiteX9" fmla="*/ 1652341 w 1652341"/>
                <a:gd name="connsiteY9" fmla="*/ 1027637 h 1029550"/>
                <a:gd name="connsiteX10" fmla="*/ 1646600 w 1652341"/>
                <a:gd name="connsiteY10" fmla="*/ 1029551 h 1029550"/>
                <a:gd name="connsiteX11" fmla="*/ 10419 w 1652341"/>
                <a:gd name="connsiteY11" fmla="*/ 995104 h 1029550"/>
                <a:gd name="connsiteX12" fmla="*/ 1633205 w 1652341"/>
                <a:gd name="connsiteY12" fmla="*/ 1021896 h 1029550"/>
                <a:gd name="connsiteX13" fmla="*/ 389324 w 1652341"/>
                <a:gd name="connsiteY13" fmla="*/ 13396 h 1029550"/>
                <a:gd name="connsiteX14" fmla="*/ 10419 w 1652341"/>
                <a:gd name="connsiteY14" fmla="*/ 995104 h 102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52341" h="1029550">
                  <a:moveTo>
                    <a:pt x="1646600" y="1029551"/>
                  </a:moveTo>
                  <a:cubicBezTo>
                    <a:pt x="1646600" y="1029551"/>
                    <a:pt x="1646600" y="1029551"/>
                    <a:pt x="1646600" y="1029551"/>
                  </a:cubicBezTo>
                  <a:lnTo>
                    <a:pt x="4678" y="1002760"/>
                  </a:lnTo>
                  <a:cubicBezTo>
                    <a:pt x="2764" y="1002760"/>
                    <a:pt x="2764" y="1002760"/>
                    <a:pt x="851" y="1000846"/>
                  </a:cubicBezTo>
                  <a:cubicBezTo>
                    <a:pt x="851" y="998932"/>
                    <a:pt x="-1063" y="998932"/>
                    <a:pt x="851" y="997018"/>
                  </a:cubicBezTo>
                  <a:lnTo>
                    <a:pt x="383583" y="1914"/>
                  </a:lnTo>
                  <a:cubicBezTo>
                    <a:pt x="383583" y="0"/>
                    <a:pt x="385497" y="0"/>
                    <a:pt x="387410" y="0"/>
                  </a:cubicBezTo>
                  <a:cubicBezTo>
                    <a:pt x="389324" y="0"/>
                    <a:pt x="391238" y="0"/>
                    <a:pt x="391238" y="0"/>
                  </a:cubicBezTo>
                  <a:lnTo>
                    <a:pt x="1650428" y="1021896"/>
                  </a:lnTo>
                  <a:cubicBezTo>
                    <a:pt x="1652341" y="1023809"/>
                    <a:pt x="1652341" y="1025723"/>
                    <a:pt x="1652341" y="1027637"/>
                  </a:cubicBezTo>
                  <a:cubicBezTo>
                    <a:pt x="1650428" y="1029551"/>
                    <a:pt x="1648514" y="1029551"/>
                    <a:pt x="1646600" y="1029551"/>
                  </a:cubicBezTo>
                  <a:close/>
                  <a:moveTo>
                    <a:pt x="10419" y="995104"/>
                  </a:moveTo>
                  <a:lnTo>
                    <a:pt x="1633205" y="1021896"/>
                  </a:lnTo>
                  <a:lnTo>
                    <a:pt x="389324" y="13396"/>
                  </a:lnTo>
                  <a:lnTo>
                    <a:pt x="10419" y="99510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B800ECE-B91E-9F4F-BBC1-4B6F9C57CD11}"/>
                </a:ext>
              </a:extLst>
            </p:cNvPr>
            <p:cNvSpPr/>
            <p:nvPr/>
          </p:nvSpPr>
          <p:spPr>
            <a:xfrm>
              <a:off x="5057758" y="7368109"/>
              <a:ext cx="1649576" cy="319581"/>
            </a:xfrm>
            <a:custGeom>
              <a:avLst/>
              <a:gdLst>
                <a:gd name="connsiteX0" fmla="*/ 474588 w 1649576"/>
                <a:gd name="connsiteY0" fmla="*/ 317667 h 319581"/>
                <a:gd name="connsiteX1" fmla="*/ 491811 w 1649576"/>
                <a:gd name="connsiteY1" fmla="*/ 317667 h 319581"/>
                <a:gd name="connsiteX2" fmla="*/ 19137 w 1649576"/>
                <a:gd name="connsiteY2" fmla="*/ 11482 h 319581"/>
                <a:gd name="connsiteX3" fmla="*/ 1628527 w 1649576"/>
                <a:gd name="connsiteY3" fmla="*/ 36359 h 319581"/>
                <a:gd name="connsiteX4" fmla="*/ 1113752 w 1649576"/>
                <a:gd name="connsiteY4" fmla="*/ 319581 h 319581"/>
                <a:gd name="connsiteX5" fmla="*/ 1132888 w 1649576"/>
                <a:gd name="connsiteY5" fmla="*/ 319581 h 319581"/>
                <a:gd name="connsiteX6" fmla="*/ 1647663 w 1649576"/>
                <a:gd name="connsiteY6" fmla="*/ 36359 h 319581"/>
                <a:gd name="connsiteX7" fmla="*/ 1649577 w 1649576"/>
                <a:gd name="connsiteY7" fmla="*/ 30618 h 319581"/>
                <a:gd name="connsiteX8" fmla="*/ 1645750 w 1649576"/>
                <a:gd name="connsiteY8" fmla="*/ 26791 h 319581"/>
                <a:gd name="connsiteX9" fmla="*/ 3827 w 1649576"/>
                <a:gd name="connsiteY9" fmla="*/ 0 h 319581"/>
                <a:gd name="connsiteX10" fmla="*/ 3827 w 1649576"/>
                <a:gd name="connsiteY10" fmla="*/ 0 h 319581"/>
                <a:gd name="connsiteX11" fmla="*/ 0 w 1649576"/>
                <a:gd name="connsiteY11" fmla="*/ 3827 h 319581"/>
                <a:gd name="connsiteX12" fmla="*/ 1914 w 1649576"/>
                <a:gd name="connsiteY12" fmla="*/ 9568 h 319581"/>
                <a:gd name="connsiteX13" fmla="*/ 474588 w 1649576"/>
                <a:gd name="connsiteY13" fmla="*/ 317667 h 319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9576" h="319581">
                  <a:moveTo>
                    <a:pt x="474588" y="317667"/>
                  </a:moveTo>
                  <a:lnTo>
                    <a:pt x="491811" y="317667"/>
                  </a:lnTo>
                  <a:lnTo>
                    <a:pt x="19137" y="11482"/>
                  </a:lnTo>
                  <a:lnTo>
                    <a:pt x="1628527" y="36359"/>
                  </a:lnTo>
                  <a:lnTo>
                    <a:pt x="1113752" y="319581"/>
                  </a:lnTo>
                  <a:lnTo>
                    <a:pt x="1132888" y="319581"/>
                  </a:lnTo>
                  <a:lnTo>
                    <a:pt x="1647663" y="36359"/>
                  </a:lnTo>
                  <a:cubicBezTo>
                    <a:pt x="1649577" y="34446"/>
                    <a:pt x="1649577" y="32532"/>
                    <a:pt x="1649577" y="30618"/>
                  </a:cubicBezTo>
                  <a:cubicBezTo>
                    <a:pt x="1649577" y="28705"/>
                    <a:pt x="1647663" y="26791"/>
                    <a:pt x="1645750" y="26791"/>
                  </a:cubicBezTo>
                  <a:lnTo>
                    <a:pt x="3827" y="0"/>
                  </a:lnTo>
                  <a:lnTo>
                    <a:pt x="3827" y="0"/>
                  </a:lnTo>
                  <a:cubicBezTo>
                    <a:pt x="1914" y="0"/>
                    <a:pt x="0" y="1913"/>
                    <a:pt x="0" y="3827"/>
                  </a:cubicBezTo>
                  <a:cubicBezTo>
                    <a:pt x="0" y="5741"/>
                    <a:pt x="0" y="7655"/>
                    <a:pt x="1914" y="9568"/>
                  </a:cubicBezTo>
                  <a:lnTo>
                    <a:pt x="474588" y="31766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9DF0454-7CB6-3DBC-D977-D722623F272F}"/>
                </a:ext>
              </a:extLst>
            </p:cNvPr>
            <p:cNvSpPr/>
            <p:nvPr/>
          </p:nvSpPr>
          <p:spPr>
            <a:xfrm>
              <a:off x="6167682" y="7395378"/>
              <a:ext cx="536676" cy="294225"/>
            </a:xfrm>
            <a:custGeom>
              <a:avLst/>
              <a:gdLst>
                <a:gd name="connsiteX0" fmla="*/ 21050 w 536676"/>
                <a:gd name="connsiteY0" fmla="*/ 292312 h 294225"/>
                <a:gd name="connsiteX1" fmla="*/ 520516 w 536676"/>
                <a:gd name="connsiteY1" fmla="*/ 16744 h 294225"/>
                <a:gd name="connsiteX2" fmla="*/ 350200 w 536676"/>
                <a:gd name="connsiteY2" fmla="*/ 294225 h 294225"/>
                <a:gd name="connsiteX3" fmla="*/ 359769 w 536676"/>
                <a:gd name="connsiteY3" fmla="*/ 294225 h 294225"/>
                <a:gd name="connsiteX4" fmla="*/ 535826 w 536676"/>
                <a:gd name="connsiteY4" fmla="*/ 7176 h 294225"/>
                <a:gd name="connsiteX5" fmla="*/ 535826 w 536676"/>
                <a:gd name="connsiteY5" fmla="*/ 1435 h 294225"/>
                <a:gd name="connsiteX6" fmla="*/ 530084 w 536676"/>
                <a:gd name="connsiteY6" fmla="*/ 1435 h 294225"/>
                <a:gd name="connsiteX7" fmla="*/ 0 w 536676"/>
                <a:gd name="connsiteY7" fmla="*/ 292312 h 294225"/>
                <a:gd name="connsiteX8" fmla="*/ 21050 w 536676"/>
                <a:gd name="connsiteY8" fmla="*/ 292312 h 294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6676" h="294225">
                  <a:moveTo>
                    <a:pt x="21050" y="292312"/>
                  </a:moveTo>
                  <a:lnTo>
                    <a:pt x="520516" y="16744"/>
                  </a:lnTo>
                  <a:lnTo>
                    <a:pt x="350200" y="294225"/>
                  </a:lnTo>
                  <a:lnTo>
                    <a:pt x="359769" y="294225"/>
                  </a:lnTo>
                  <a:lnTo>
                    <a:pt x="535826" y="7176"/>
                  </a:lnTo>
                  <a:cubicBezTo>
                    <a:pt x="537739" y="5262"/>
                    <a:pt x="535826" y="3349"/>
                    <a:pt x="535826" y="1435"/>
                  </a:cubicBezTo>
                  <a:cubicBezTo>
                    <a:pt x="533912" y="-478"/>
                    <a:pt x="531998" y="-478"/>
                    <a:pt x="530084" y="1435"/>
                  </a:cubicBezTo>
                  <a:lnTo>
                    <a:pt x="0" y="292312"/>
                  </a:lnTo>
                  <a:lnTo>
                    <a:pt x="21050" y="29231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58AFCA5-8B38-2296-3D30-6AC5C780A01A}"/>
                </a:ext>
              </a:extLst>
            </p:cNvPr>
            <p:cNvSpPr/>
            <p:nvPr/>
          </p:nvSpPr>
          <p:spPr>
            <a:xfrm>
              <a:off x="6517882" y="7396814"/>
              <a:ext cx="1213261" cy="298530"/>
            </a:xfrm>
            <a:custGeom>
              <a:avLst/>
              <a:gdLst>
                <a:gd name="connsiteX0" fmla="*/ 11482 w 1213261"/>
                <a:gd name="connsiteY0" fmla="*/ 292790 h 298530"/>
                <a:gd name="connsiteX1" fmla="*/ 185625 w 1213261"/>
                <a:gd name="connsiteY1" fmla="*/ 7655 h 298530"/>
                <a:gd name="connsiteX2" fmla="*/ 1180730 w 1213261"/>
                <a:gd name="connsiteY2" fmla="*/ 298531 h 298530"/>
                <a:gd name="connsiteX3" fmla="*/ 1213262 w 1213261"/>
                <a:gd name="connsiteY3" fmla="*/ 298531 h 298530"/>
                <a:gd name="connsiteX4" fmla="*/ 185625 w 1213261"/>
                <a:gd name="connsiteY4" fmla="*/ 0 h 298530"/>
                <a:gd name="connsiteX5" fmla="*/ 179884 w 1213261"/>
                <a:gd name="connsiteY5" fmla="*/ 1913 h 298530"/>
                <a:gd name="connsiteX6" fmla="*/ 0 w 1213261"/>
                <a:gd name="connsiteY6" fmla="*/ 292790 h 298530"/>
                <a:gd name="connsiteX7" fmla="*/ 11482 w 1213261"/>
                <a:gd name="connsiteY7" fmla="*/ 292790 h 298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3261" h="298530">
                  <a:moveTo>
                    <a:pt x="11482" y="292790"/>
                  </a:moveTo>
                  <a:lnTo>
                    <a:pt x="185625" y="7655"/>
                  </a:lnTo>
                  <a:lnTo>
                    <a:pt x="1180730" y="298531"/>
                  </a:lnTo>
                  <a:lnTo>
                    <a:pt x="1213262" y="298531"/>
                  </a:lnTo>
                  <a:lnTo>
                    <a:pt x="185625" y="0"/>
                  </a:lnTo>
                  <a:cubicBezTo>
                    <a:pt x="183711" y="0"/>
                    <a:pt x="181798" y="0"/>
                    <a:pt x="179884" y="1913"/>
                  </a:cubicBezTo>
                  <a:lnTo>
                    <a:pt x="0" y="292790"/>
                  </a:lnTo>
                  <a:lnTo>
                    <a:pt x="11482" y="29279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79358CA-3CCC-6242-07EA-1C9458D24234}"/>
                </a:ext>
              </a:extLst>
            </p:cNvPr>
            <p:cNvSpPr/>
            <p:nvPr/>
          </p:nvSpPr>
          <p:spPr>
            <a:xfrm>
              <a:off x="9170218" y="3498683"/>
              <a:ext cx="1908772" cy="1565375"/>
            </a:xfrm>
            <a:custGeom>
              <a:avLst/>
              <a:gdLst>
                <a:gd name="connsiteX0" fmla="*/ 1902180 w 1908772"/>
                <a:gd name="connsiteY0" fmla="*/ 1565376 h 1565375"/>
                <a:gd name="connsiteX1" fmla="*/ 1902180 w 1908772"/>
                <a:gd name="connsiteY1" fmla="*/ 1565376 h 1565375"/>
                <a:gd name="connsiteX2" fmla="*/ 1914 w 1908772"/>
                <a:gd name="connsiteY2" fmla="*/ 801824 h 1565375"/>
                <a:gd name="connsiteX3" fmla="*/ 0 w 1908772"/>
                <a:gd name="connsiteY3" fmla="*/ 797997 h 1565375"/>
                <a:gd name="connsiteX4" fmla="*/ 1914 w 1908772"/>
                <a:gd name="connsiteY4" fmla="*/ 794170 h 1565375"/>
                <a:gd name="connsiteX5" fmla="*/ 962573 w 1908772"/>
                <a:gd name="connsiteY5" fmla="*/ 1914 h 1565375"/>
                <a:gd name="connsiteX6" fmla="*/ 966400 w 1908772"/>
                <a:gd name="connsiteY6" fmla="*/ 0 h 1565375"/>
                <a:gd name="connsiteX7" fmla="*/ 970227 w 1908772"/>
                <a:gd name="connsiteY7" fmla="*/ 1914 h 1565375"/>
                <a:gd name="connsiteX8" fmla="*/ 1907922 w 1908772"/>
                <a:gd name="connsiteY8" fmla="*/ 1555807 h 1565375"/>
                <a:gd name="connsiteX9" fmla="*/ 1907922 w 1908772"/>
                <a:gd name="connsiteY9" fmla="*/ 1561549 h 1565375"/>
                <a:gd name="connsiteX10" fmla="*/ 1902180 w 1908772"/>
                <a:gd name="connsiteY10" fmla="*/ 1565376 h 1565375"/>
                <a:gd name="connsiteX11" fmla="*/ 13396 w 1908772"/>
                <a:gd name="connsiteY11" fmla="*/ 797997 h 1565375"/>
                <a:gd name="connsiteX12" fmla="*/ 1892612 w 1908772"/>
                <a:gd name="connsiteY12" fmla="*/ 1551980 h 1565375"/>
                <a:gd name="connsiteX13" fmla="*/ 964486 w 1908772"/>
                <a:gd name="connsiteY13" fmla="*/ 13396 h 1565375"/>
                <a:gd name="connsiteX14" fmla="*/ 13396 w 1908772"/>
                <a:gd name="connsiteY14" fmla="*/ 797997 h 156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8772" h="1565375">
                  <a:moveTo>
                    <a:pt x="1902180" y="1565376"/>
                  </a:moveTo>
                  <a:cubicBezTo>
                    <a:pt x="1900267" y="1565376"/>
                    <a:pt x="1900267" y="1565376"/>
                    <a:pt x="1902180" y="1565376"/>
                  </a:cubicBezTo>
                  <a:lnTo>
                    <a:pt x="1914" y="801824"/>
                  </a:lnTo>
                  <a:cubicBezTo>
                    <a:pt x="0" y="801824"/>
                    <a:pt x="0" y="799911"/>
                    <a:pt x="0" y="797997"/>
                  </a:cubicBezTo>
                  <a:cubicBezTo>
                    <a:pt x="0" y="796084"/>
                    <a:pt x="0" y="794170"/>
                    <a:pt x="1914" y="794170"/>
                  </a:cubicBezTo>
                  <a:lnTo>
                    <a:pt x="962573" y="1914"/>
                  </a:lnTo>
                  <a:cubicBezTo>
                    <a:pt x="964486" y="1914"/>
                    <a:pt x="964486" y="0"/>
                    <a:pt x="966400" y="0"/>
                  </a:cubicBezTo>
                  <a:cubicBezTo>
                    <a:pt x="968313" y="0"/>
                    <a:pt x="968313" y="1914"/>
                    <a:pt x="970227" y="1914"/>
                  </a:cubicBezTo>
                  <a:lnTo>
                    <a:pt x="1907922" y="1555807"/>
                  </a:lnTo>
                  <a:cubicBezTo>
                    <a:pt x="1909835" y="1557721"/>
                    <a:pt x="1907922" y="1559635"/>
                    <a:pt x="1907922" y="1561549"/>
                  </a:cubicBezTo>
                  <a:cubicBezTo>
                    <a:pt x="1904094" y="1563462"/>
                    <a:pt x="1902180" y="1565376"/>
                    <a:pt x="1902180" y="1565376"/>
                  </a:cubicBezTo>
                  <a:close/>
                  <a:moveTo>
                    <a:pt x="13396" y="797997"/>
                  </a:moveTo>
                  <a:lnTo>
                    <a:pt x="1892612" y="1551980"/>
                  </a:lnTo>
                  <a:lnTo>
                    <a:pt x="964486" y="13396"/>
                  </a:lnTo>
                  <a:lnTo>
                    <a:pt x="13396" y="79799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0035A12-5BC2-B8CB-6197-3F7C1C1CA42E}"/>
                </a:ext>
              </a:extLst>
            </p:cNvPr>
            <p:cNvSpPr/>
            <p:nvPr/>
          </p:nvSpPr>
          <p:spPr>
            <a:xfrm>
              <a:off x="10130877" y="3150397"/>
              <a:ext cx="944228" cy="1913662"/>
            </a:xfrm>
            <a:custGeom>
              <a:avLst/>
              <a:gdLst>
                <a:gd name="connsiteX0" fmla="*/ 941522 w 944228"/>
                <a:gd name="connsiteY0" fmla="*/ 1913662 h 1913662"/>
                <a:gd name="connsiteX1" fmla="*/ 937695 w 944228"/>
                <a:gd name="connsiteY1" fmla="*/ 1911749 h 1913662"/>
                <a:gd name="connsiteX2" fmla="*/ 0 w 944228"/>
                <a:gd name="connsiteY2" fmla="*/ 357855 h 1913662"/>
                <a:gd name="connsiteX3" fmla="*/ 0 w 944228"/>
                <a:gd name="connsiteY3" fmla="*/ 354028 h 1913662"/>
                <a:gd name="connsiteX4" fmla="*/ 1914 w 944228"/>
                <a:gd name="connsiteY4" fmla="*/ 352114 h 1913662"/>
                <a:gd name="connsiteX5" fmla="*/ 788429 w 944228"/>
                <a:gd name="connsiteY5" fmla="*/ 0 h 1913662"/>
                <a:gd name="connsiteX6" fmla="*/ 792256 w 944228"/>
                <a:gd name="connsiteY6" fmla="*/ 0 h 1913662"/>
                <a:gd name="connsiteX7" fmla="*/ 794170 w 944228"/>
                <a:gd name="connsiteY7" fmla="*/ 3827 h 1913662"/>
                <a:gd name="connsiteX8" fmla="*/ 943435 w 944228"/>
                <a:gd name="connsiteY8" fmla="*/ 1909835 h 1913662"/>
                <a:gd name="connsiteX9" fmla="*/ 941522 w 944228"/>
                <a:gd name="connsiteY9" fmla="*/ 1913662 h 1913662"/>
                <a:gd name="connsiteX10" fmla="*/ 941522 w 944228"/>
                <a:gd name="connsiteY10" fmla="*/ 1913662 h 1913662"/>
                <a:gd name="connsiteX11" fmla="*/ 9568 w 944228"/>
                <a:gd name="connsiteY11" fmla="*/ 357855 h 1913662"/>
                <a:gd name="connsiteX12" fmla="*/ 933867 w 944228"/>
                <a:gd name="connsiteY12" fmla="*/ 1890699 h 1913662"/>
                <a:gd name="connsiteX13" fmla="*/ 786515 w 944228"/>
                <a:gd name="connsiteY13" fmla="*/ 9568 h 1913662"/>
                <a:gd name="connsiteX14" fmla="*/ 9568 w 944228"/>
                <a:gd name="connsiteY14" fmla="*/ 357855 h 1913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4228" h="1913662">
                  <a:moveTo>
                    <a:pt x="941522" y="1913662"/>
                  </a:moveTo>
                  <a:cubicBezTo>
                    <a:pt x="939608" y="1913662"/>
                    <a:pt x="937695" y="1913662"/>
                    <a:pt x="937695" y="1911749"/>
                  </a:cubicBezTo>
                  <a:lnTo>
                    <a:pt x="0" y="357855"/>
                  </a:lnTo>
                  <a:cubicBezTo>
                    <a:pt x="0" y="355941"/>
                    <a:pt x="0" y="355941"/>
                    <a:pt x="0" y="354028"/>
                  </a:cubicBezTo>
                  <a:cubicBezTo>
                    <a:pt x="0" y="352114"/>
                    <a:pt x="1914" y="352114"/>
                    <a:pt x="1914" y="352114"/>
                  </a:cubicBezTo>
                  <a:lnTo>
                    <a:pt x="788429" y="0"/>
                  </a:lnTo>
                  <a:cubicBezTo>
                    <a:pt x="790342" y="0"/>
                    <a:pt x="790342" y="0"/>
                    <a:pt x="792256" y="0"/>
                  </a:cubicBezTo>
                  <a:cubicBezTo>
                    <a:pt x="794170" y="0"/>
                    <a:pt x="794170" y="1913"/>
                    <a:pt x="794170" y="3827"/>
                  </a:cubicBezTo>
                  <a:lnTo>
                    <a:pt x="943435" y="1909835"/>
                  </a:lnTo>
                  <a:cubicBezTo>
                    <a:pt x="945349" y="1909835"/>
                    <a:pt x="943435" y="1911749"/>
                    <a:pt x="941522" y="1913662"/>
                  </a:cubicBezTo>
                  <a:cubicBezTo>
                    <a:pt x="941522" y="1913662"/>
                    <a:pt x="941522" y="1913662"/>
                    <a:pt x="941522" y="1913662"/>
                  </a:cubicBezTo>
                  <a:close/>
                  <a:moveTo>
                    <a:pt x="9568" y="357855"/>
                  </a:moveTo>
                  <a:lnTo>
                    <a:pt x="933867" y="1890699"/>
                  </a:lnTo>
                  <a:lnTo>
                    <a:pt x="786515" y="9568"/>
                  </a:lnTo>
                  <a:lnTo>
                    <a:pt x="9568" y="35785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391400D-9604-F62D-0954-A804F6593ADF}"/>
                </a:ext>
              </a:extLst>
            </p:cNvPr>
            <p:cNvSpPr/>
            <p:nvPr/>
          </p:nvSpPr>
          <p:spPr>
            <a:xfrm>
              <a:off x="10919305" y="3142742"/>
              <a:ext cx="666805" cy="1921316"/>
            </a:xfrm>
            <a:custGeom>
              <a:avLst/>
              <a:gdLst>
                <a:gd name="connsiteX0" fmla="*/ 153093 w 666805"/>
                <a:gd name="connsiteY0" fmla="*/ 1921317 h 1921316"/>
                <a:gd name="connsiteX1" fmla="*/ 153093 w 666805"/>
                <a:gd name="connsiteY1" fmla="*/ 1921317 h 1921316"/>
                <a:gd name="connsiteX2" fmla="*/ 149266 w 666805"/>
                <a:gd name="connsiteY2" fmla="*/ 1917490 h 1921316"/>
                <a:gd name="connsiteX3" fmla="*/ 0 w 666805"/>
                <a:gd name="connsiteY3" fmla="*/ 11482 h 1921316"/>
                <a:gd name="connsiteX4" fmla="*/ 1914 w 666805"/>
                <a:gd name="connsiteY4" fmla="*/ 7655 h 1921316"/>
                <a:gd name="connsiteX5" fmla="*/ 5741 w 666805"/>
                <a:gd name="connsiteY5" fmla="*/ 5741 h 1921316"/>
                <a:gd name="connsiteX6" fmla="*/ 662127 w 666805"/>
                <a:gd name="connsiteY6" fmla="*/ 0 h 1921316"/>
                <a:gd name="connsiteX7" fmla="*/ 665955 w 666805"/>
                <a:gd name="connsiteY7" fmla="*/ 1914 h 1921316"/>
                <a:gd name="connsiteX8" fmla="*/ 665955 w 666805"/>
                <a:gd name="connsiteY8" fmla="*/ 5741 h 1921316"/>
                <a:gd name="connsiteX9" fmla="*/ 160748 w 666805"/>
                <a:gd name="connsiteY9" fmla="*/ 1917490 h 1921316"/>
                <a:gd name="connsiteX10" fmla="*/ 153093 w 666805"/>
                <a:gd name="connsiteY10" fmla="*/ 1921317 h 1921316"/>
                <a:gd name="connsiteX11" fmla="*/ 7655 w 666805"/>
                <a:gd name="connsiteY11" fmla="*/ 15309 h 1921316"/>
                <a:gd name="connsiteX12" fmla="*/ 155007 w 666805"/>
                <a:gd name="connsiteY12" fmla="*/ 1890699 h 1921316"/>
                <a:gd name="connsiteX13" fmla="*/ 652559 w 666805"/>
                <a:gd name="connsiteY13" fmla="*/ 9568 h 1921316"/>
                <a:gd name="connsiteX14" fmla="*/ 7655 w 666805"/>
                <a:gd name="connsiteY14" fmla="*/ 15309 h 192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6805" h="1921316">
                  <a:moveTo>
                    <a:pt x="153093" y="1921317"/>
                  </a:moveTo>
                  <a:cubicBezTo>
                    <a:pt x="153093" y="1921317"/>
                    <a:pt x="153093" y="1921317"/>
                    <a:pt x="153093" y="1921317"/>
                  </a:cubicBezTo>
                  <a:cubicBezTo>
                    <a:pt x="151180" y="1921317"/>
                    <a:pt x="149266" y="1919404"/>
                    <a:pt x="149266" y="1917490"/>
                  </a:cubicBezTo>
                  <a:lnTo>
                    <a:pt x="0" y="11482"/>
                  </a:lnTo>
                  <a:cubicBezTo>
                    <a:pt x="0" y="9568"/>
                    <a:pt x="0" y="9568"/>
                    <a:pt x="1914" y="7655"/>
                  </a:cubicBezTo>
                  <a:cubicBezTo>
                    <a:pt x="1914" y="7655"/>
                    <a:pt x="3828" y="5741"/>
                    <a:pt x="5741" y="5741"/>
                  </a:cubicBezTo>
                  <a:lnTo>
                    <a:pt x="662127" y="0"/>
                  </a:lnTo>
                  <a:cubicBezTo>
                    <a:pt x="662127" y="0"/>
                    <a:pt x="664041" y="0"/>
                    <a:pt x="665955" y="1914"/>
                  </a:cubicBezTo>
                  <a:cubicBezTo>
                    <a:pt x="665955" y="3828"/>
                    <a:pt x="667869" y="3828"/>
                    <a:pt x="665955" y="5741"/>
                  </a:cubicBezTo>
                  <a:lnTo>
                    <a:pt x="160748" y="1917490"/>
                  </a:lnTo>
                  <a:cubicBezTo>
                    <a:pt x="156921" y="1919404"/>
                    <a:pt x="155007" y="1921317"/>
                    <a:pt x="153093" y="1921317"/>
                  </a:cubicBezTo>
                  <a:close/>
                  <a:moveTo>
                    <a:pt x="7655" y="15309"/>
                  </a:moveTo>
                  <a:lnTo>
                    <a:pt x="155007" y="1890699"/>
                  </a:lnTo>
                  <a:lnTo>
                    <a:pt x="652559" y="9568"/>
                  </a:lnTo>
                  <a:lnTo>
                    <a:pt x="7655" y="1530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3D43947-7F48-1235-F95D-01C11A915FC2}"/>
                </a:ext>
              </a:extLst>
            </p:cNvPr>
            <p:cNvSpPr/>
            <p:nvPr/>
          </p:nvSpPr>
          <p:spPr>
            <a:xfrm>
              <a:off x="11064744" y="4886089"/>
              <a:ext cx="1561548" cy="625767"/>
            </a:xfrm>
            <a:custGeom>
              <a:avLst/>
              <a:gdLst>
                <a:gd name="connsiteX0" fmla="*/ 1561549 w 1561548"/>
                <a:gd name="connsiteY0" fmla="*/ 250690 h 625767"/>
                <a:gd name="connsiteX1" fmla="*/ 595149 w 1561548"/>
                <a:gd name="connsiteY1" fmla="*/ 620027 h 625767"/>
                <a:gd name="connsiteX2" fmla="*/ 17223 w 1561548"/>
                <a:gd name="connsiteY2" fmla="*/ 176057 h 625767"/>
                <a:gd name="connsiteX3" fmla="*/ 1561549 w 1561548"/>
                <a:gd name="connsiteY3" fmla="*/ 9568 h 625767"/>
                <a:gd name="connsiteX4" fmla="*/ 1561549 w 1561548"/>
                <a:gd name="connsiteY4" fmla="*/ 0 h 625767"/>
                <a:gd name="connsiteX5" fmla="*/ 3828 w 1561548"/>
                <a:gd name="connsiteY5" fmla="*/ 166489 h 625767"/>
                <a:gd name="connsiteX6" fmla="*/ 0 w 1561548"/>
                <a:gd name="connsiteY6" fmla="*/ 170316 h 625767"/>
                <a:gd name="connsiteX7" fmla="*/ 1914 w 1561548"/>
                <a:gd name="connsiteY7" fmla="*/ 174143 h 625767"/>
                <a:gd name="connsiteX8" fmla="*/ 589408 w 1561548"/>
                <a:gd name="connsiteY8" fmla="*/ 625768 h 625767"/>
                <a:gd name="connsiteX9" fmla="*/ 591322 w 1561548"/>
                <a:gd name="connsiteY9" fmla="*/ 625768 h 625767"/>
                <a:gd name="connsiteX10" fmla="*/ 593235 w 1561548"/>
                <a:gd name="connsiteY10" fmla="*/ 625768 h 625767"/>
                <a:gd name="connsiteX11" fmla="*/ 1557721 w 1561548"/>
                <a:gd name="connsiteY11" fmla="*/ 256431 h 625767"/>
                <a:gd name="connsiteX12" fmla="*/ 1561549 w 1561548"/>
                <a:gd name="connsiteY12" fmla="*/ 250690 h 625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61548" h="625767">
                  <a:moveTo>
                    <a:pt x="1561549" y="250690"/>
                  </a:moveTo>
                  <a:lnTo>
                    <a:pt x="595149" y="620027"/>
                  </a:lnTo>
                  <a:lnTo>
                    <a:pt x="17223" y="176057"/>
                  </a:lnTo>
                  <a:lnTo>
                    <a:pt x="1561549" y="9568"/>
                  </a:lnTo>
                  <a:lnTo>
                    <a:pt x="1561549" y="0"/>
                  </a:lnTo>
                  <a:lnTo>
                    <a:pt x="3828" y="166489"/>
                  </a:lnTo>
                  <a:cubicBezTo>
                    <a:pt x="1914" y="166489"/>
                    <a:pt x="0" y="168402"/>
                    <a:pt x="0" y="170316"/>
                  </a:cubicBezTo>
                  <a:cubicBezTo>
                    <a:pt x="0" y="172230"/>
                    <a:pt x="0" y="174143"/>
                    <a:pt x="1914" y="174143"/>
                  </a:cubicBezTo>
                  <a:lnTo>
                    <a:pt x="589408" y="625768"/>
                  </a:lnTo>
                  <a:cubicBezTo>
                    <a:pt x="589408" y="625768"/>
                    <a:pt x="591322" y="625768"/>
                    <a:pt x="591322" y="625768"/>
                  </a:cubicBezTo>
                  <a:cubicBezTo>
                    <a:pt x="591322" y="625768"/>
                    <a:pt x="593235" y="625768"/>
                    <a:pt x="593235" y="625768"/>
                  </a:cubicBezTo>
                  <a:lnTo>
                    <a:pt x="1557721" y="256431"/>
                  </a:lnTo>
                  <a:lnTo>
                    <a:pt x="1561549" y="25069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6971170-2C7A-4795-9B4D-6DE9836FD056}"/>
                </a:ext>
              </a:extLst>
            </p:cNvPr>
            <p:cNvSpPr/>
            <p:nvPr/>
          </p:nvSpPr>
          <p:spPr>
            <a:xfrm>
              <a:off x="10917392" y="2525108"/>
              <a:ext cx="664040" cy="632943"/>
            </a:xfrm>
            <a:custGeom>
              <a:avLst/>
              <a:gdLst>
                <a:gd name="connsiteX0" fmla="*/ 3827 w 664040"/>
                <a:gd name="connsiteY0" fmla="*/ 632944 h 632943"/>
                <a:gd name="connsiteX1" fmla="*/ 0 w 664040"/>
                <a:gd name="connsiteY1" fmla="*/ 631030 h 632943"/>
                <a:gd name="connsiteX2" fmla="*/ 1913 w 664040"/>
                <a:gd name="connsiteY2" fmla="*/ 625289 h 632943"/>
                <a:gd name="connsiteX3" fmla="*/ 654472 w 664040"/>
                <a:gd name="connsiteY3" fmla="*/ 1435 h 632943"/>
                <a:gd name="connsiteX4" fmla="*/ 660214 w 664040"/>
                <a:gd name="connsiteY4" fmla="*/ 1435 h 632943"/>
                <a:gd name="connsiteX5" fmla="*/ 662127 w 664040"/>
                <a:gd name="connsiteY5" fmla="*/ 5262 h 632943"/>
                <a:gd name="connsiteX6" fmla="*/ 664041 w 664040"/>
                <a:gd name="connsiteY6" fmla="*/ 623375 h 632943"/>
                <a:gd name="connsiteX7" fmla="*/ 660214 w 664040"/>
                <a:gd name="connsiteY7" fmla="*/ 627203 h 632943"/>
                <a:gd name="connsiteX8" fmla="*/ 3827 w 664040"/>
                <a:gd name="connsiteY8" fmla="*/ 632944 h 632943"/>
                <a:gd name="connsiteX9" fmla="*/ 3827 w 664040"/>
                <a:gd name="connsiteY9" fmla="*/ 632944 h 632943"/>
                <a:gd name="connsiteX10" fmla="*/ 652558 w 664040"/>
                <a:gd name="connsiteY10" fmla="*/ 14831 h 632943"/>
                <a:gd name="connsiteX11" fmla="*/ 15309 w 664040"/>
                <a:gd name="connsiteY11" fmla="*/ 623375 h 632943"/>
                <a:gd name="connsiteX12" fmla="*/ 654472 w 664040"/>
                <a:gd name="connsiteY12" fmla="*/ 617634 h 632943"/>
                <a:gd name="connsiteX13" fmla="*/ 652558 w 664040"/>
                <a:gd name="connsiteY13" fmla="*/ 14831 h 632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64040" h="632943">
                  <a:moveTo>
                    <a:pt x="3827" y="632944"/>
                  </a:moveTo>
                  <a:cubicBezTo>
                    <a:pt x="1913" y="632944"/>
                    <a:pt x="0" y="631030"/>
                    <a:pt x="0" y="631030"/>
                  </a:cubicBezTo>
                  <a:cubicBezTo>
                    <a:pt x="0" y="629116"/>
                    <a:pt x="0" y="627203"/>
                    <a:pt x="1913" y="625289"/>
                  </a:cubicBezTo>
                  <a:lnTo>
                    <a:pt x="654472" y="1435"/>
                  </a:lnTo>
                  <a:cubicBezTo>
                    <a:pt x="656386" y="-478"/>
                    <a:pt x="658300" y="-478"/>
                    <a:pt x="660214" y="1435"/>
                  </a:cubicBezTo>
                  <a:cubicBezTo>
                    <a:pt x="662127" y="1435"/>
                    <a:pt x="662127" y="3349"/>
                    <a:pt x="662127" y="5262"/>
                  </a:cubicBezTo>
                  <a:lnTo>
                    <a:pt x="664041" y="623375"/>
                  </a:lnTo>
                  <a:cubicBezTo>
                    <a:pt x="664041" y="625289"/>
                    <a:pt x="662127" y="627203"/>
                    <a:pt x="660214" y="627203"/>
                  </a:cubicBezTo>
                  <a:lnTo>
                    <a:pt x="3827" y="632944"/>
                  </a:lnTo>
                  <a:cubicBezTo>
                    <a:pt x="3827" y="632944"/>
                    <a:pt x="3827" y="632944"/>
                    <a:pt x="3827" y="632944"/>
                  </a:cubicBezTo>
                  <a:close/>
                  <a:moveTo>
                    <a:pt x="652558" y="14831"/>
                  </a:moveTo>
                  <a:lnTo>
                    <a:pt x="15309" y="623375"/>
                  </a:lnTo>
                  <a:lnTo>
                    <a:pt x="654472" y="617634"/>
                  </a:lnTo>
                  <a:lnTo>
                    <a:pt x="652558" y="14831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C3F74E1-90EB-9F31-F7FA-28BEE8EBD87A}"/>
                </a:ext>
              </a:extLst>
            </p:cNvPr>
            <p:cNvSpPr/>
            <p:nvPr/>
          </p:nvSpPr>
          <p:spPr>
            <a:xfrm>
              <a:off x="11566124" y="-338209"/>
              <a:ext cx="1081219" cy="2870493"/>
            </a:xfrm>
            <a:custGeom>
              <a:avLst/>
              <a:gdLst>
                <a:gd name="connsiteX0" fmla="*/ 1077392 w 1081219"/>
                <a:gd name="connsiteY0" fmla="*/ 2344236 h 2870493"/>
                <a:gd name="connsiteX1" fmla="*/ 13395 w 1081219"/>
                <a:gd name="connsiteY1" fmla="*/ 2860925 h 2870493"/>
                <a:gd name="connsiteX2" fmla="*/ 9568 w 1081219"/>
                <a:gd name="connsiteY2" fmla="*/ 19137 h 2870493"/>
                <a:gd name="connsiteX3" fmla="*/ 1081219 w 1081219"/>
                <a:gd name="connsiteY3" fmla="*/ 1423765 h 2870493"/>
                <a:gd name="connsiteX4" fmla="*/ 1081219 w 1081219"/>
                <a:gd name="connsiteY4" fmla="*/ 1408456 h 2870493"/>
                <a:gd name="connsiteX5" fmla="*/ 9568 w 1081219"/>
                <a:gd name="connsiteY5" fmla="*/ 1914 h 2870493"/>
                <a:gd name="connsiteX6" fmla="*/ 3827 w 1081219"/>
                <a:gd name="connsiteY6" fmla="*/ 0 h 2870493"/>
                <a:gd name="connsiteX7" fmla="*/ 0 w 1081219"/>
                <a:gd name="connsiteY7" fmla="*/ 3827 h 2870493"/>
                <a:gd name="connsiteX8" fmla="*/ 3827 w 1081219"/>
                <a:gd name="connsiteY8" fmla="*/ 2866666 h 2870493"/>
                <a:gd name="connsiteX9" fmla="*/ 5741 w 1081219"/>
                <a:gd name="connsiteY9" fmla="*/ 2870494 h 2870493"/>
                <a:gd name="connsiteX10" fmla="*/ 7655 w 1081219"/>
                <a:gd name="connsiteY10" fmla="*/ 2870494 h 2870493"/>
                <a:gd name="connsiteX11" fmla="*/ 9568 w 1081219"/>
                <a:gd name="connsiteY11" fmla="*/ 2870494 h 2870493"/>
                <a:gd name="connsiteX12" fmla="*/ 1075478 w 1081219"/>
                <a:gd name="connsiteY12" fmla="*/ 2353805 h 2870493"/>
                <a:gd name="connsiteX13" fmla="*/ 1077392 w 1081219"/>
                <a:gd name="connsiteY13" fmla="*/ 2344236 h 287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1219" h="2870493">
                  <a:moveTo>
                    <a:pt x="1077392" y="2344236"/>
                  </a:moveTo>
                  <a:lnTo>
                    <a:pt x="13395" y="2860925"/>
                  </a:lnTo>
                  <a:lnTo>
                    <a:pt x="9568" y="19137"/>
                  </a:lnTo>
                  <a:lnTo>
                    <a:pt x="1081219" y="1423765"/>
                  </a:lnTo>
                  <a:lnTo>
                    <a:pt x="1081219" y="1408456"/>
                  </a:lnTo>
                  <a:lnTo>
                    <a:pt x="9568" y="1914"/>
                  </a:lnTo>
                  <a:cubicBezTo>
                    <a:pt x="7655" y="0"/>
                    <a:pt x="5741" y="0"/>
                    <a:pt x="3827" y="0"/>
                  </a:cubicBezTo>
                  <a:cubicBezTo>
                    <a:pt x="1914" y="0"/>
                    <a:pt x="0" y="1914"/>
                    <a:pt x="0" y="3827"/>
                  </a:cubicBezTo>
                  <a:lnTo>
                    <a:pt x="3827" y="2866666"/>
                  </a:lnTo>
                  <a:cubicBezTo>
                    <a:pt x="3827" y="2868580"/>
                    <a:pt x="3827" y="2870494"/>
                    <a:pt x="5741" y="2870494"/>
                  </a:cubicBezTo>
                  <a:cubicBezTo>
                    <a:pt x="5741" y="2870494"/>
                    <a:pt x="7655" y="2870494"/>
                    <a:pt x="7655" y="2870494"/>
                  </a:cubicBezTo>
                  <a:cubicBezTo>
                    <a:pt x="7655" y="2870494"/>
                    <a:pt x="9568" y="2870494"/>
                    <a:pt x="9568" y="2870494"/>
                  </a:cubicBezTo>
                  <a:lnTo>
                    <a:pt x="1075478" y="2353805"/>
                  </a:lnTo>
                  <a:lnTo>
                    <a:pt x="1077392" y="234423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D4348A6-F63A-1D14-0A06-A952EF0C93FF}"/>
                </a:ext>
              </a:extLst>
            </p:cNvPr>
            <p:cNvSpPr/>
            <p:nvPr/>
          </p:nvSpPr>
          <p:spPr>
            <a:xfrm>
              <a:off x="11571864" y="2524629"/>
              <a:ext cx="870716" cy="627681"/>
            </a:xfrm>
            <a:custGeom>
              <a:avLst/>
              <a:gdLst>
                <a:gd name="connsiteX0" fmla="*/ 5741 w 870716"/>
                <a:gd name="connsiteY0" fmla="*/ 627681 h 627681"/>
                <a:gd name="connsiteX1" fmla="*/ 3828 w 870716"/>
                <a:gd name="connsiteY1" fmla="*/ 627681 h 627681"/>
                <a:gd name="connsiteX2" fmla="*/ 1914 w 870716"/>
                <a:gd name="connsiteY2" fmla="*/ 623854 h 627681"/>
                <a:gd name="connsiteX3" fmla="*/ 0 w 870716"/>
                <a:gd name="connsiteY3" fmla="*/ 5741 h 627681"/>
                <a:gd name="connsiteX4" fmla="*/ 1914 w 870716"/>
                <a:gd name="connsiteY4" fmla="*/ 1913 h 627681"/>
                <a:gd name="connsiteX5" fmla="*/ 5741 w 870716"/>
                <a:gd name="connsiteY5" fmla="*/ 0 h 627681"/>
                <a:gd name="connsiteX6" fmla="*/ 866889 w 870716"/>
                <a:gd name="connsiteY6" fmla="*/ 97597 h 627681"/>
                <a:gd name="connsiteX7" fmla="*/ 870716 w 870716"/>
                <a:gd name="connsiteY7" fmla="*/ 101424 h 627681"/>
                <a:gd name="connsiteX8" fmla="*/ 868803 w 870716"/>
                <a:gd name="connsiteY8" fmla="*/ 107165 h 627681"/>
                <a:gd name="connsiteX9" fmla="*/ 9568 w 870716"/>
                <a:gd name="connsiteY9" fmla="*/ 627681 h 627681"/>
                <a:gd name="connsiteX10" fmla="*/ 5741 w 870716"/>
                <a:gd name="connsiteY10" fmla="*/ 627681 h 627681"/>
                <a:gd name="connsiteX11" fmla="*/ 7655 w 870716"/>
                <a:gd name="connsiteY11" fmla="*/ 9568 h 627681"/>
                <a:gd name="connsiteX12" fmla="*/ 9568 w 870716"/>
                <a:gd name="connsiteY12" fmla="*/ 616199 h 627681"/>
                <a:gd name="connsiteX13" fmla="*/ 849666 w 870716"/>
                <a:gd name="connsiteY13" fmla="*/ 107165 h 627681"/>
                <a:gd name="connsiteX14" fmla="*/ 7655 w 870716"/>
                <a:gd name="connsiteY14" fmla="*/ 9568 h 627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70716" h="627681">
                  <a:moveTo>
                    <a:pt x="5741" y="627681"/>
                  </a:moveTo>
                  <a:cubicBezTo>
                    <a:pt x="5741" y="627681"/>
                    <a:pt x="3828" y="627681"/>
                    <a:pt x="3828" y="627681"/>
                  </a:cubicBezTo>
                  <a:cubicBezTo>
                    <a:pt x="1914" y="627681"/>
                    <a:pt x="1914" y="625768"/>
                    <a:pt x="1914" y="623854"/>
                  </a:cubicBezTo>
                  <a:lnTo>
                    <a:pt x="0" y="5741"/>
                  </a:lnTo>
                  <a:cubicBezTo>
                    <a:pt x="0" y="3827"/>
                    <a:pt x="0" y="3827"/>
                    <a:pt x="1914" y="1913"/>
                  </a:cubicBezTo>
                  <a:cubicBezTo>
                    <a:pt x="3828" y="1913"/>
                    <a:pt x="3828" y="0"/>
                    <a:pt x="5741" y="0"/>
                  </a:cubicBezTo>
                  <a:lnTo>
                    <a:pt x="866889" y="97597"/>
                  </a:lnTo>
                  <a:cubicBezTo>
                    <a:pt x="868803" y="97597"/>
                    <a:pt x="870716" y="99510"/>
                    <a:pt x="870716" y="101424"/>
                  </a:cubicBezTo>
                  <a:cubicBezTo>
                    <a:pt x="870716" y="103338"/>
                    <a:pt x="870716" y="105251"/>
                    <a:pt x="868803" y="107165"/>
                  </a:cubicBezTo>
                  <a:lnTo>
                    <a:pt x="9568" y="627681"/>
                  </a:lnTo>
                  <a:cubicBezTo>
                    <a:pt x="7655" y="627681"/>
                    <a:pt x="5741" y="627681"/>
                    <a:pt x="5741" y="627681"/>
                  </a:cubicBezTo>
                  <a:close/>
                  <a:moveTo>
                    <a:pt x="7655" y="9568"/>
                  </a:moveTo>
                  <a:lnTo>
                    <a:pt x="9568" y="616199"/>
                  </a:lnTo>
                  <a:lnTo>
                    <a:pt x="849666" y="107165"/>
                  </a:lnTo>
                  <a:lnTo>
                    <a:pt x="7655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6A0379C-9504-F85B-CE4D-35D3E54ADE7D}"/>
                </a:ext>
              </a:extLst>
            </p:cNvPr>
            <p:cNvSpPr/>
            <p:nvPr/>
          </p:nvSpPr>
          <p:spPr>
            <a:xfrm>
              <a:off x="11571864" y="2007941"/>
              <a:ext cx="1071650" cy="625767"/>
            </a:xfrm>
            <a:custGeom>
              <a:avLst/>
              <a:gdLst>
                <a:gd name="connsiteX0" fmla="*/ 1069737 w 1071650"/>
                <a:gd name="connsiteY0" fmla="*/ 369337 h 625767"/>
                <a:gd name="connsiteX1" fmla="*/ 863062 w 1071650"/>
                <a:gd name="connsiteY1" fmla="*/ 614285 h 625767"/>
                <a:gd name="connsiteX2" fmla="*/ 19137 w 1071650"/>
                <a:gd name="connsiteY2" fmla="*/ 518602 h 625767"/>
                <a:gd name="connsiteX3" fmla="*/ 1071651 w 1071650"/>
                <a:gd name="connsiteY3" fmla="*/ 9568 h 625767"/>
                <a:gd name="connsiteX4" fmla="*/ 1071651 w 1071650"/>
                <a:gd name="connsiteY4" fmla="*/ 0 h 625767"/>
                <a:gd name="connsiteX5" fmla="*/ 1914 w 1071650"/>
                <a:gd name="connsiteY5" fmla="*/ 518602 h 625767"/>
                <a:gd name="connsiteX6" fmla="*/ 0 w 1071650"/>
                <a:gd name="connsiteY6" fmla="*/ 524343 h 625767"/>
                <a:gd name="connsiteX7" fmla="*/ 3828 w 1071650"/>
                <a:gd name="connsiteY7" fmla="*/ 528171 h 625767"/>
                <a:gd name="connsiteX8" fmla="*/ 864976 w 1071650"/>
                <a:gd name="connsiteY8" fmla="*/ 625768 h 625767"/>
                <a:gd name="connsiteX9" fmla="*/ 864976 w 1071650"/>
                <a:gd name="connsiteY9" fmla="*/ 625768 h 625767"/>
                <a:gd name="connsiteX10" fmla="*/ 868803 w 1071650"/>
                <a:gd name="connsiteY10" fmla="*/ 623854 h 625767"/>
                <a:gd name="connsiteX11" fmla="*/ 1069737 w 1071650"/>
                <a:gd name="connsiteY11" fmla="*/ 384646 h 625767"/>
                <a:gd name="connsiteX12" fmla="*/ 1069737 w 1071650"/>
                <a:gd name="connsiteY12" fmla="*/ 369337 h 625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71650" h="625767">
                  <a:moveTo>
                    <a:pt x="1069737" y="369337"/>
                  </a:moveTo>
                  <a:lnTo>
                    <a:pt x="863062" y="614285"/>
                  </a:lnTo>
                  <a:lnTo>
                    <a:pt x="19137" y="518602"/>
                  </a:lnTo>
                  <a:lnTo>
                    <a:pt x="1071651" y="9568"/>
                  </a:lnTo>
                  <a:lnTo>
                    <a:pt x="1071651" y="0"/>
                  </a:lnTo>
                  <a:lnTo>
                    <a:pt x="1914" y="518602"/>
                  </a:lnTo>
                  <a:cubicBezTo>
                    <a:pt x="0" y="518602"/>
                    <a:pt x="0" y="520516"/>
                    <a:pt x="0" y="524343"/>
                  </a:cubicBezTo>
                  <a:cubicBezTo>
                    <a:pt x="0" y="526257"/>
                    <a:pt x="1914" y="528171"/>
                    <a:pt x="3828" y="528171"/>
                  </a:cubicBezTo>
                  <a:lnTo>
                    <a:pt x="864976" y="625768"/>
                  </a:lnTo>
                  <a:cubicBezTo>
                    <a:pt x="864976" y="625768"/>
                    <a:pt x="864976" y="625768"/>
                    <a:pt x="864976" y="625768"/>
                  </a:cubicBezTo>
                  <a:cubicBezTo>
                    <a:pt x="866889" y="625768"/>
                    <a:pt x="866889" y="625768"/>
                    <a:pt x="868803" y="623854"/>
                  </a:cubicBezTo>
                  <a:lnTo>
                    <a:pt x="1069737" y="384646"/>
                  </a:lnTo>
                  <a:lnTo>
                    <a:pt x="1069737" y="36933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7BB68E6-D260-7C4D-6883-E924AF7F08C2}"/>
                </a:ext>
              </a:extLst>
            </p:cNvPr>
            <p:cNvSpPr/>
            <p:nvPr/>
          </p:nvSpPr>
          <p:spPr>
            <a:xfrm>
              <a:off x="12431099" y="2375364"/>
              <a:ext cx="210502" cy="355941"/>
            </a:xfrm>
            <a:custGeom>
              <a:avLst/>
              <a:gdLst>
                <a:gd name="connsiteX0" fmla="*/ 208590 w 210502"/>
                <a:gd name="connsiteY0" fmla="*/ 346373 h 355941"/>
                <a:gd name="connsiteX1" fmla="*/ 13396 w 210502"/>
                <a:gd name="connsiteY1" fmla="*/ 248776 h 355941"/>
                <a:gd name="connsiteX2" fmla="*/ 210503 w 210502"/>
                <a:gd name="connsiteY2" fmla="*/ 13396 h 355941"/>
                <a:gd name="connsiteX3" fmla="*/ 210503 w 210502"/>
                <a:gd name="connsiteY3" fmla="*/ 0 h 355941"/>
                <a:gd name="connsiteX4" fmla="*/ 1914 w 210502"/>
                <a:gd name="connsiteY4" fmla="*/ 246862 h 355941"/>
                <a:gd name="connsiteX5" fmla="*/ 0 w 210502"/>
                <a:gd name="connsiteY5" fmla="*/ 250690 h 355941"/>
                <a:gd name="connsiteX6" fmla="*/ 1914 w 210502"/>
                <a:gd name="connsiteY6" fmla="*/ 254517 h 355941"/>
                <a:gd name="connsiteX7" fmla="*/ 206676 w 210502"/>
                <a:gd name="connsiteY7" fmla="*/ 355941 h 355941"/>
                <a:gd name="connsiteX8" fmla="*/ 208590 w 210502"/>
                <a:gd name="connsiteY8" fmla="*/ 346373 h 35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502" h="355941">
                  <a:moveTo>
                    <a:pt x="208590" y="346373"/>
                  </a:moveTo>
                  <a:lnTo>
                    <a:pt x="13396" y="248776"/>
                  </a:lnTo>
                  <a:lnTo>
                    <a:pt x="210503" y="13396"/>
                  </a:lnTo>
                  <a:lnTo>
                    <a:pt x="210503" y="0"/>
                  </a:lnTo>
                  <a:lnTo>
                    <a:pt x="1914" y="246862"/>
                  </a:lnTo>
                  <a:cubicBezTo>
                    <a:pt x="1914" y="248776"/>
                    <a:pt x="0" y="248776"/>
                    <a:pt x="0" y="250690"/>
                  </a:cubicBezTo>
                  <a:cubicBezTo>
                    <a:pt x="0" y="252603"/>
                    <a:pt x="1914" y="252603"/>
                    <a:pt x="1914" y="254517"/>
                  </a:cubicBezTo>
                  <a:lnTo>
                    <a:pt x="206676" y="355941"/>
                  </a:lnTo>
                  <a:lnTo>
                    <a:pt x="208590" y="34637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1762513-1432-6609-F7E4-347BD82B591B}"/>
                </a:ext>
              </a:extLst>
            </p:cNvPr>
            <p:cNvSpPr/>
            <p:nvPr/>
          </p:nvSpPr>
          <p:spPr>
            <a:xfrm>
              <a:off x="12432220" y="2623347"/>
              <a:ext cx="207468" cy="167281"/>
            </a:xfrm>
            <a:custGeom>
              <a:avLst/>
              <a:gdLst>
                <a:gd name="connsiteX0" fmla="*/ 207469 w 207468"/>
                <a:gd name="connsiteY0" fmla="*/ 155799 h 167281"/>
                <a:gd name="connsiteX1" fmla="*/ 42894 w 207468"/>
                <a:gd name="connsiteY1" fmla="*/ 27584 h 167281"/>
                <a:gd name="connsiteX2" fmla="*/ 207469 w 207468"/>
                <a:gd name="connsiteY2" fmla="*/ 109871 h 167281"/>
                <a:gd name="connsiteX3" fmla="*/ 207469 w 207468"/>
                <a:gd name="connsiteY3" fmla="*/ 100303 h 167281"/>
                <a:gd name="connsiteX4" fmla="*/ 6534 w 207468"/>
                <a:gd name="connsiteY4" fmla="*/ 793 h 167281"/>
                <a:gd name="connsiteX5" fmla="*/ 793 w 207468"/>
                <a:gd name="connsiteY5" fmla="*/ 2706 h 167281"/>
                <a:gd name="connsiteX6" fmla="*/ 2706 w 207468"/>
                <a:gd name="connsiteY6" fmla="*/ 8447 h 167281"/>
                <a:gd name="connsiteX7" fmla="*/ 207469 w 207468"/>
                <a:gd name="connsiteY7" fmla="*/ 167281 h 167281"/>
                <a:gd name="connsiteX8" fmla="*/ 207469 w 207468"/>
                <a:gd name="connsiteY8" fmla="*/ 155799 h 16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7468" h="167281">
                  <a:moveTo>
                    <a:pt x="207469" y="155799"/>
                  </a:moveTo>
                  <a:lnTo>
                    <a:pt x="42894" y="27584"/>
                  </a:lnTo>
                  <a:lnTo>
                    <a:pt x="207469" y="109871"/>
                  </a:lnTo>
                  <a:lnTo>
                    <a:pt x="207469" y="100303"/>
                  </a:lnTo>
                  <a:lnTo>
                    <a:pt x="6534" y="793"/>
                  </a:lnTo>
                  <a:cubicBezTo>
                    <a:pt x="4620" y="-1121"/>
                    <a:pt x="2706" y="793"/>
                    <a:pt x="793" y="2706"/>
                  </a:cubicBezTo>
                  <a:cubicBezTo>
                    <a:pt x="-1121" y="4620"/>
                    <a:pt x="793" y="6534"/>
                    <a:pt x="2706" y="8447"/>
                  </a:cubicBezTo>
                  <a:lnTo>
                    <a:pt x="207469" y="167281"/>
                  </a:lnTo>
                  <a:lnTo>
                    <a:pt x="207469" y="15579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F88A944-3C64-1FD5-BF63-F902A6900BB4}"/>
                </a:ext>
              </a:extLst>
            </p:cNvPr>
            <p:cNvSpPr/>
            <p:nvPr/>
          </p:nvSpPr>
          <p:spPr>
            <a:xfrm>
              <a:off x="6695853" y="6455770"/>
              <a:ext cx="1833288" cy="1241488"/>
            </a:xfrm>
            <a:custGeom>
              <a:avLst/>
              <a:gdLst>
                <a:gd name="connsiteX0" fmla="*/ 3827 w 1833288"/>
                <a:gd name="connsiteY0" fmla="*/ 948698 h 1241488"/>
                <a:gd name="connsiteX1" fmla="*/ 1000845 w 1833288"/>
                <a:gd name="connsiteY1" fmla="*/ 1239575 h 1241488"/>
                <a:gd name="connsiteX2" fmla="*/ 1033378 w 1833288"/>
                <a:gd name="connsiteY2" fmla="*/ 1239575 h 1241488"/>
                <a:gd name="connsiteX3" fmla="*/ 17223 w 1833288"/>
                <a:gd name="connsiteY3" fmla="*/ 942957 h 1241488"/>
                <a:gd name="connsiteX4" fmla="*/ 1821807 w 1833288"/>
                <a:gd name="connsiteY4" fmla="*/ 14831 h 1241488"/>
                <a:gd name="connsiteX5" fmla="*/ 1385492 w 1833288"/>
                <a:gd name="connsiteY5" fmla="*/ 1241488 h 1241488"/>
                <a:gd name="connsiteX6" fmla="*/ 1395060 w 1833288"/>
                <a:gd name="connsiteY6" fmla="*/ 1241488 h 1241488"/>
                <a:gd name="connsiteX7" fmla="*/ 1833288 w 1833288"/>
                <a:gd name="connsiteY7" fmla="*/ 7176 h 1241488"/>
                <a:gd name="connsiteX8" fmla="*/ 1831375 w 1833288"/>
                <a:gd name="connsiteY8" fmla="*/ 1435 h 1241488"/>
                <a:gd name="connsiteX9" fmla="*/ 1825634 w 1833288"/>
                <a:gd name="connsiteY9" fmla="*/ 1435 h 1241488"/>
                <a:gd name="connsiteX10" fmla="*/ 1913 w 1833288"/>
                <a:gd name="connsiteY10" fmla="*/ 941044 h 1241488"/>
                <a:gd name="connsiteX11" fmla="*/ 0 w 1833288"/>
                <a:gd name="connsiteY11" fmla="*/ 944871 h 1241488"/>
                <a:gd name="connsiteX12" fmla="*/ 3827 w 1833288"/>
                <a:gd name="connsiteY12" fmla="*/ 948698 h 124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3288" h="1241488">
                  <a:moveTo>
                    <a:pt x="3827" y="948698"/>
                  </a:moveTo>
                  <a:lnTo>
                    <a:pt x="1000845" y="1239575"/>
                  </a:lnTo>
                  <a:lnTo>
                    <a:pt x="1033378" y="1239575"/>
                  </a:lnTo>
                  <a:lnTo>
                    <a:pt x="17223" y="942957"/>
                  </a:lnTo>
                  <a:lnTo>
                    <a:pt x="1821807" y="14831"/>
                  </a:lnTo>
                  <a:lnTo>
                    <a:pt x="1385492" y="1241488"/>
                  </a:lnTo>
                  <a:lnTo>
                    <a:pt x="1395060" y="1241488"/>
                  </a:lnTo>
                  <a:lnTo>
                    <a:pt x="1833288" y="7176"/>
                  </a:lnTo>
                  <a:cubicBezTo>
                    <a:pt x="1833288" y="5262"/>
                    <a:pt x="1833288" y="3349"/>
                    <a:pt x="1831375" y="1435"/>
                  </a:cubicBezTo>
                  <a:cubicBezTo>
                    <a:pt x="1829461" y="-478"/>
                    <a:pt x="1827548" y="-478"/>
                    <a:pt x="1825634" y="1435"/>
                  </a:cubicBezTo>
                  <a:lnTo>
                    <a:pt x="1913" y="941044"/>
                  </a:lnTo>
                  <a:cubicBezTo>
                    <a:pt x="0" y="941044"/>
                    <a:pt x="0" y="942957"/>
                    <a:pt x="0" y="944871"/>
                  </a:cubicBezTo>
                  <a:cubicBezTo>
                    <a:pt x="1913" y="946784"/>
                    <a:pt x="1913" y="948698"/>
                    <a:pt x="3827" y="948698"/>
                  </a:cubicBez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F13A421-E587-F85E-6787-EDCF1C12C254}"/>
                </a:ext>
              </a:extLst>
            </p:cNvPr>
            <p:cNvSpPr/>
            <p:nvPr/>
          </p:nvSpPr>
          <p:spPr>
            <a:xfrm>
              <a:off x="8081344" y="6459119"/>
              <a:ext cx="1643835" cy="1240052"/>
            </a:xfrm>
            <a:custGeom>
              <a:avLst/>
              <a:gdLst>
                <a:gd name="connsiteX0" fmla="*/ 9568 w 1643835"/>
                <a:gd name="connsiteY0" fmla="*/ 1238139 h 1240052"/>
                <a:gd name="connsiteX1" fmla="*/ 445883 w 1643835"/>
                <a:gd name="connsiteY1" fmla="*/ 7655 h 1240052"/>
                <a:gd name="connsiteX2" fmla="*/ 1628527 w 1643835"/>
                <a:gd name="connsiteY2" fmla="*/ 581753 h 1240052"/>
                <a:gd name="connsiteX3" fmla="*/ 172230 w 1643835"/>
                <a:gd name="connsiteY3" fmla="*/ 1240053 h 1240052"/>
                <a:gd name="connsiteX4" fmla="*/ 193280 w 1643835"/>
                <a:gd name="connsiteY4" fmla="*/ 1240053 h 1240052"/>
                <a:gd name="connsiteX5" fmla="*/ 1641922 w 1643835"/>
                <a:gd name="connsiteY5" fmla="*/ 587494 h 1240052"/>
                <a:gd name="connsiteX6" fmla="*/ 1643836 w 1643835"/>
                <a:gd name="connsiteY6" fmla="*/ 583667 h 1240052"/>
                <a:gd name="connsiteX7" fmla="*/ 1641922 w 1643835"/>
                <a:gd name="connsiteY7" fmla="*/ 579839 h 1240052"/>
                <a:gd name="connsiteX8" fmla="*/ 445883 w 1643835"/>
                <a:gd name="connsiteY8" fmla="*/ 0 h 1240052"/>
                <a:gd name="connsiteX9" fmla="*/ 442056 w 1643835"/>
                <a:gd name="connsiteY9" fmla="*/ 0 h 1240052"/>
                <a:gd name="connsiteX10" fmla="*/ 440142 w 1643835"/>
                <a:gd name="connsiteY10" fmla="*/ 1913 h 1240052"/>
                <a:gd name="connsiteX11" fmla="*/ 0 w 1643835"/>
                <a:gd name="connsiteY11" fmla="*/ 1240053 h 1240052"/>
                <a:gd name="connsiteX12" fmla="*/ 9568 w 1643835"/>
                <a:gd name="connsiteY12" fmla="*/ 1238139 h 124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43835" h="1240052">
                  <a:moveTo>
                    <a:pt x="9568" y="1238139"/>
                  </a:moveTo>
                  <a:lnTo>
                    <a:pt x="445883" y="7655"/>
                  </a:lnTo>
                  <a:lnTo>
                    <a:pt x="1628527" y="581753"/>
                  </a:lnTo>
                  <a:lnTo>
                    <a:pt x="172230" y="1240053"/>
                  </a:lnTo>
                  <a:lnTo>
                    <a:pt x="193280" y="1240053"/>
                  </a:lnTo>
                  <a:lnTo>
                    <a:pt x="1641922" y="587494"/>
                  </a:lnTo>
                  <a:cubicBezTo>
                    <a:pt x="1643836" y="587494"/>
                    <a:pt x="1643836" y="585580"/>
                    <a:pt x="1643836" y="583667"/>
                  </a:cubicBezTo>
                  <a:cubicBezTo>
                    <a:pt x="1643836" y="581753"/>
                    <a:pt x="1641922" y="579839"/>
                    <a:pt x="1641922" y="579839"/>
                  </a:cubicBezTo>
                  <a:lnTo>
                    <a:pt x="445883" y="0"/>
                  </a:lnTo>
                  <a:cubicBezTo>
                    <a:pt x="443970" y="0"/>
                    <a:pt x="443970" y="0"/>
                    <a:pt x="442056" y="0"/>
                  </a:cubicBezTo>
                  <a:cubicBezTo>
                    <a:pt x="440142" y="0"/>
                    <a:pt x="440142" y="1913"/>
                    <a:pt x="440142" y="1913"/>
                  </a:cubicBezTo>
                  <a:lnTo>
                    <a:pt x="0" y="1240053"/>
                  </a:lnTo>
                  <a:lnTo>
                    <a:pt x="9568" y="123813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9DBE2AF-EEF8-F9BF-D9D8-60389C02830A}"/>
                </a:ext>
              </a:extLst>
            </p:cNvPr>
            <p:cNvSpPr/>
            <p:nvPr/>
          </p:nvSpPr>
          <p:spPr>
            <a:xfrm>
              <a:off x="8075603" y="4648795"/>
              <a:ext cx="840097" cy="401869"/>
            </a:xfrm>
            <a:custGeom>
              <a:avLst/>
              <a:gdLst>
                <a:gd name="connsiteX0" fmla="*/ 528171 w 840097"/>
                <a:gd name="connsiteY0" fmla="*/ 401869 h 401869"/>
                <a:gd name="connsiteX1" fmla="*/ 526257 w 840097"/>
                <a:gd name="connsiteY1" fmla="*/ 401869 h 401869"/>
                <a:gd name="connsiteX2" fmla="*/ 1914 w 840097"/>
                <a:gd name="connsiteY2" fmla="*/ 7655 h 401869"/>
                <a:gd name="connsiteX3" fmla="*/ 0 w 840097"/>
                <a:gd name="connsiteY3" fmla="*/ 1914 h 401869"/>
                <a:gd name="connsiteX4" fmla="*/ 5741 w 840097"/>
                <a:gd name="connsiteY4" fmla="*/ 0 h 401869"/>
                <a:gd name="connsiteX5" fmla="*/ 836270 w 840097"/>
                <a:gd name="connsiteY5" fmla="*/ 302358 h 401869"/>
                <a:gd name="connsiteX6" fmla="*/ 840098 w 840097"/>
                <a:gd name="connsiteY6" fmla="*/ 306186 h 401869"/>
                <a:gd name="connsiteX7" fmla="*/ 836270 w 840097"/>
                <a:gd name="connsiteY7" fmla="*/ 310013 h 401869"/>
                <a:gd name="connsiteX8" fmla="*/ 528171 w 840097"/>
                <a:gd name="connsiteY8" fmla="*/ 401869 h 401869"/>
                <a:gd name="connsiteX9" fmla="*/ 528171 w 840097"/>
                <a:gd name="connsiteY9" fmla="*/ 401869 h 401869"/>
                <a:gd name="connsiteX10" fmla="*/ 30619 w 840097"/>
                <a:gd name="connsiteY10" fmla="*/ 17223 h 401869"/>
                <a:gd name="connsiteX11" fmla="*/ 528171 w 840097"/>
                <a:gd name="connsiteY11" fmla="*/ 392301 h 401869"/>
                <a:gd name="connsiteX12" fmla="*/ 820961 w 840097"/>
                <a:gd name="connsiteY12" fmla="*/ 304272 h 401869"/>
                <a:gd name="connsiteX13" fmla="*/ 30619 w 840097"/>
                <a:gd name="connsiteY13" fmla="*/ 17223 h 401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40097" h="401869">
                  <a:moveTo>
                    <a:pt x="528171" y="401869"/>
                  </a:moveTo>
                  <a:cubicBezTo>
                    <a:pt x="526257" y="401869"/>
                    <a:pt x="526257" y="401869"/>
                    <a:pt x="526257" y="401869"/>
                  </a:cubicBezTo>
                  <a:lnTo>
                    <a:pt x="1914" y="7655"/>
                  </a:lnTo>
                  <a:cubicBezTo>
                    <a:pt x="0" y="5741"/>
                    <a:pt x="0" y="3827"/>
                    <a:pt x="0" y="1914"/>
                  </a:cubicBezTo>
                  <a:cubicBezTo>
                    <a:pt x="1914" y="0"/>
                    <a:pt x="3827" y="0"/>
                    <a:pt x="5741" y="0"/>
                  </a:cubicBezTo>
                  <a:lnTo>
                    <a:pt x="836270" y="302358"/>
                  </a:lnTo>
                  <a:cubicBezTo>
                    <a:pt x="838184" y="302358"/>
                    <a:pt x="840098" y="304272"/>
                    <a:pt x="840098" y="306186"/>
                  </a:cubicBezTo>
                  <a:cubicBezTo>
                    <a:pt x="840098" y="308100"/>
                    <a:pt x="838184" y="310013"/>
                    <a:pt x="836270" y="310013"/>
                  </a:cubicBezTo>
                  <a:lnTo>
                    <a:pt x="528171" y="401869"/>
                  </a:lnTo>
                  <a:cubicBezTo>
                    <a:pt x="528171" y="401869"/>
                    <a:pt x="528171" y="401869"/>
                    <a:pt x="528171" y="401869"/>
                  </a:cubicBezTo>
                  <a:close/>
                  <a:moveTo>
                    <a:pt x="30619" y="17223"/>
                  </a:moveTo>
                  <a:lnTo>
                    <a:pt x="528171" y="392301"/>
                  </a:lnTo>
                  <a:lnTo>
                    <a:pt x="820961" y="304272"/>
                  </a:lnTo>
                  <a:lnTo>
                    <a:pt x="30619" y="1722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D655B0D-4A90-6154-BBA0-B66FCF5B848E}"/>
                </a:ext>
              </a:extLst>
            </p:cNvPr>
            <p:cNvSpPr/>
            <p:nvPr/>
          </p:nvSpPr>
          <p:spPr>
            <a:xfrm>
              <a:off x="8073690" y="4294767"/>
              <a:ext cx="1103704" cy="664040"/>
            </a:xfrm>
            <a:custGeom>
              <a:avLst/>
              <a:gdLst>
                <a:gd name="connsiteX0" fmla="*/ 836270 w 1103704"/>
                <a:gd name="connsiteY0" fmla="*/ 664041 h 664040"/>
                <a:gd name="connsiteX1" fmla="*/ 836270 w 1103704"/>
                <a:gd name="connsiteY1" fmla="*/ 664041 h 664040"/>
                <a:gd name="connsiteX2" fmla="*/ 3827 w 1103704"/>
                <a:gd name="connsiteY2" fmla="*/ 361682 h 664040"/>
                <a:gd name="connsiteX3" fmla="*/ 0 w 1103704"/>
                <a:gd name="connsiteY3" fmla="*/ 357855 h 664040"/>
                <a:gd name="connsiteX4" fmla="*/ 3827 w 1103704"/>
                <a:gd name="connsiteY4" fmla="*/ 354028 h 664040"/>
                <a:gd name="connsiteX5" fmla="*/ 1098442 w 1103704"/>
                <a:gd name="connsiteY5" fmla="*/ 0 h 664040"/>
                <a:gd name="connsiteX6" fmla="*/ 1102270 w 1103704"/>
                <a:gd name="connsiteY6" fmla="*/ 1914 h 664040"/>
                <a:gd name="connsiteX7" fmla="*/ 1102270 w 1103704"/>
                <a:gd name="connsiteY7" fmla="*/ 5741 h 664040"/>
                <a:gd name="connsiteX8" fmla="*/ 838184 w 1103704"/>
                <a:gd name="connsiteY8" fmla="*/ 664041 h 664040"/>
                <a:gd name="connsiteX9" fmla="*/ 836270 w 1103704"/>
                <a:gd name="connsiteY9" fmla="*/ 664041 h 664040"/>
                <a:gd name="connsiteX10" fmla="*/ 19137 w 1103704"/>
                <a:gd name="connsiteY10" fmla="*/ 357855 h 664040"/>
                <a:gd name="connsiteX11" fmla="*/ 834357 w 1103704"/>
                <a:gd name="connsiteY11" fmla="*/ 654472 h 664040"/>
                <a:gd name="connsiteX12" fmla="*/ 1092701 w 1103704"/>
                <a:gd name="connsiteY12" fmla="*/ 9568 h 664040"/>
                <a:gd name="connsiteX13" fmla="*/ 19137 w 1103704"/>
                <a:gd name="connsiteY13" fmla="*/ 357855 h 66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03704" h="664040">
                  <a:moveTo>
                    <a:pt x="836270" y="664041"/>
                  </a:moveTo>
                  <a:cubicBezTo>
                    <a:pt x="836270" y="664041"/>
                    <a:pt x="836270" y="664041"/>
                    <a:pt x="836270" y="664041"/>
                  </a:cubicBezTo>
                  <a:lnTo>
                    <a:pt x="3827" y="361682"/>
                  </a:lnTo>
                  <a:cubicBezTo>
                    <a:pt x="1913" y="361682"/>
                    <a:pt x="0" y="359768"/>
                    <a:pt x="0" y="357855"/>
                  </a:cubicBezTo>
                  <a:cubicBezTo>
                    <a:pt x="0" y="355941"/>
                    <a:pt x="1913" y="354028"/>
                    <a:pt x="3827" y="354028"/>
                  </a:cubicBezTo>
                  <a:lnTo>
                    <a:pt x="1098442" y="0"/>
                  </a:lnTo>
                  <a:cubicBezTo>
                    <a:pt x="1100356" y="0"/>
                    <a:pt x="1102270" y="0"/>
                    <a:pt x="1102270" y="1914"/>
                  </a:cubicBezTo>
                  <a:cubicBezTo>
                    <a:pt x="1104183" y="3827"/>
                    <a:pt x="1104183" y="5741"/>
                    <a:pt x="1102270" y="5741"/>
                  </a:cubicBezTo>
                  <a:lnTo>
                    <a:pt x="838184" y="664041"/>
                  </a:lnTo>
                  <a:cubicBezTo>
                    <a:pt x="840098" y="664041"/>
                    <a:pt x="838184" y="664041"/>
                    <a:pt x="836270" y="664041"/>
                  </a:cubicBezTo>
                  <a:close/>
                  <a:moveTo>
                    <a:pt x="19137" y="357855"/>
                  </a:moveTo>
                  <a:lnTo>
                    <a:pt x="834357" y="654472"/>
                  </a:lnTo>
                  <a:lnTo>
                    <a:pt x="1092701" y="9568"/>
                  </a:lnTo>
                  <a:lnTo>
                    <a:pt x="19137" y="35785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2C9559C-43F7-B4D7-B0B6-1A2074FB4EDE}"/>
                </a:ext>
              </a:extLst>
            </p:cNvPr>
            <p:cNvSpPr/>
            <p:nvPr/>
          </p:nvSpPr>
          <p:spPr>
            <a:xfrm>
              <a:off x="8521487" y="4953067"/>
              <a:ext cx="396128" cy="1513707"/>
            </a:xfrm>
            <a:custGeom>
              <a:avLst/>
              <a:gdLst>
                <a:gd name="connsiteX0" fmla="*/ 3827 w 396128"/>
                <a:gd name="connsiteY0" fmla="*/ 1513707 h 1513707"/>
                <a:gd name="connsiteX1" fmla="*/ 3827 w 396128"/>
                <a:gd name="connsiteY1" fmla="*/ 1513707 h 1513707"/>
                <a:gd name="connsiteX2" fmla="*/ 0 w 396128"/>
                <a:gd name="connsiteY2" fmla="*/ 1509880 h 1513707"/>
                <a:gd name="connsiteX3" fmla="*/ 78460 w 396128"/>
                <a:gd name="connsiteY3" fmla="*/ 95683 h 1513707"/>
                <a:gd name="connsiteX4" fmla="*/ 82288 w 396128"/>
                <a:gd name="connsiteY4" fmla="*/ 91856 h 1513707"/>
                <a:gd name="connsiteX5" fmla="*/ 390387 w 396128"/>
                <a:gd name="connsiteY5" fmla="*/ 0 h 1513707"/>
                <a:gd name="connsiteX6" fmla="*/ 394215 w 396128"/>
                <a:gd name="connsiteY6" fmla="*/ 1914 h 1513707"/>
                <a:gd name="connsiteX7" fmla="*/ 396128 w 396128"/>
                <a:gd name="connsiteY7" fmla="*/ 5741 h 1513707"/>
                <a:gd name="connsiteX8" fmla="*/ 9568 w 396128"/>
                <a:gd name="connsiteY8" fmla="*/ 1511793 h 1513707"/>
                <a:gd name="connsiteX9" fmla="*/ 3827 w 396128"/>
                <a:gd name="connsiteY9" fmla="*/ 1513707 h 1513707"/>
                <a:gd name="connsiteX10" fmla="*/ 86115 w 396128"/>
                <a:gd name="connsiteY10" fmla="*/ 97597 h 1513707"/>
                <a:gd name="connsiteX11" fmla="*/ 11482 w 396128"/>
                <a:gd name="connsiteY11" fmla="*/ 1463952 h 1513707"/>
                <a:gd name="connsiteX12" fmla="*/ 384646 w 396128"/>
                <a:gd name="connsiteY12" fmla="*/ 9568 h 1513707"/>
                <a:gd name="connsiteX13" fmla="*/ 86115 w 396128"/>
                <a:gd name="connsiteY13" fmla="*/ 97597 h 1513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96128" h="1513707">
                  <a:moveTo>
                    <a:pt x="3827" y="1513707"/>
                  </a:moveTo>
                  <a:cubicBezTo>
                    <a:pt x="3827" y="1513707"/>
                    <a:pt x="3827" y="1513707"/>
                    <a:pt x="3827" y="1513707"/>
                  </a:cubicBezTo>
                  <a:cubicBezTo>
                    <a:pt x="0" y="1513707"/>
                    <a:pt x="0" y="1511793"/>
                    <a:pt x="0" y="1509880"/>
                  </a:cubicBezTo>
                  <a:lnTo>
                    <a:pt x="78460" y="95683"/>
                  </a:lnTo>
                  <a:cubicBezTo>
                    <a:pt x="78460" y="93769"/>
                    <a:pt x="80374" y="91856"/>
                    <a:pt x="82288" y="91856"/>
                  </a:cubicBezTo>
                  <a:lnTo>
                    <a:pt x="390387" y="0"/>
                  </a:lnTo>
                  <a:cubicBezTo>
                    <a:pt x="392301" y="0"/>
                    <a:pt x="394215" y="0"/>
                    <a:pt x="394215" y="1914"/>
                  </a:cubicBezTo>
                  <a:cubicBezTo>
                    <a:pt x="396128" y="3828"/>
                    <a:pt x="396128" y="3828"/>
                    <a:pt x="396128" y="5741"/>
                  </a:cubicBezTo>
                  <a:lnTo>
                    <a:pt x="9568" y="1511793"/>
                  </a:lnTo>
                  <a:cubicBezTo>
                    <a:pt x="7655" y="1511793"/>
                    <a:pt x="5741" y="1513707"/>
                    <a:pt x="3827" y="1513707"/>
                  </a:cubicBezTo>
                  <a:close/>
                  <a:moveTo>
                    <a:pt x="86115" y="97597"/>
                  </a:moveTo>
                  <a:lnTo>
                    <a:pt x="11482" y="1463952"/>
                  </a:lnTo>
                  <a:lnTo>
                    <a:pt x="384646" y="9568"/>
                  </a:lnTo>
                  <a:lnTo>
                    <a:pt x="86115" y="9759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88B001C7-9E7F-B259-6583-B0636198890A}"/>
                </a:ext>
              </a:extLst>
            </p:cNvPr>
            <p:cNvSpPr/>
            <p:nvPr/>
          </p:nvSpPr>
          <p:spPr>
            <a:xfrm>
              <a:off x="8908047" y="4292853"/>
              <a:ext cx="2170885" cy="771205"/>
            </a:xfrm>
            <a:custGeom>
              <a:avLst/>
              <a:gdLst>
                <a:gd name="connsiteX0" fmla="*/ 2164352 w 2170885"/>
                <a:gd name="connsiteY0" fmla="*/ 771206 h 771205"/>
                <a:gd name="connsiteX1" fmla="*/ 2164352 w 2170885"/>
                <a:gd name="connsiteY1" fmla="*/ 771206 h 771205"/>
                <a:gd name="connsiteX2" fmla="*/ 3827 w 2170885"/>
                <a:gd name="connsiteY2" fmla="*/ 665954 h 771205"/>
                <a:gd name="connsiteX3" fmla="*/ 0 w 2170885"/>
                <a:gd name="connsiteY3" fmla="*/ 664041 h 771205"/>
                <a:gd name="connsiteX4" fmla="*/ 0 w 2170885"/>
                <a:gd name="connsiteY4" fmla="*/ 660214 h 771205"/>
                <a:gd name="connsiteX5" fmla="*/ 264085 w 2170885"/>
                <a:gd name="connsiteY5" fmla="*/ 1914 h 771205"/>
                <a:gd name="connsiteX6" fmla="*/ 265999 w 2170885"/>
                <a:gd name="connsiteY6" fmla="*/ 0 h 771205"/>
                <a:gd name="connsiteX7" fmla="*/ 269826 w 2170885"/>
                <a:gd name="connsiteY7" fmla="*/ 0 h 771205"/>
                <a:gd name="connsiteX8" fmla="*/ 2168179 w 2170885"/>
                <a:gd name="connsiteY8" fmla="*/ 761637 h 771205"/>
                <a:gd name="connsiteX9" fmla="*/ 2170093 w 2170885"/>
                <a:gd name="connsiteY9" fmla="*/ 767379 h 771205"/>
                <a:gd name="connsiteX10" fmla="*/ 2164352 w 2170885"/>
                <a:gd name="connsiteY10" fmla="*/ 771206 h 771205"/>
                <a:gd name="connsiteX11" fmla="*/ 9568 w 2170885"/>
                <a:gd name="connsiteY11" fmla="*/ 658300 h 771205"/>
                <a:gd name="connsiteX12" fmla="*/ 2137561 w 2170885"/>
                <a:gd name="connsiteY12" fmla="*/ 761637 h 771205"/>
                <a:gd name="connsiteX13" fmla="*/ 267913 w 2170885"/>
                <a:gd name="connsiteY13" fmla="*/ 9568 h 771205"/>
                <a:gd name="connsiteX14" fmla="*/ 9568 w 2170885"/>
                <a:gd name="connsiteY14" fmla="*/ 658300 h 771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0885" h="771205">
                  <a:moveTo>
                    <a:pt x="2164352" y="771206"/>
                  </a:moveTo>
                  <a:cubicBezTo>
                    <a:pt x="2164352" y="771206"/>
                    <a:pt x="2164352" y="771206"/>
                    <a:pt x="2164352" y="771206"/>
                  </a:cubicBezTo>
                  <a:lnTo>
                    <a:pt x="3827" y="665954"/>
                  </a:lnTo>
                  <a:cubicBezTo>
                    <a:pt x="1913" y="665954"/>
                    <a:pt x="1913" y="665954"/>
                    <a:pt x="0" y="664041"/>
                  </a:cubicBezTo>
                  <a:cubicBezTo>
                    <a:pt x="0" y="662127"/>
                    <a:pt x="0" y="662127"/>
                    <a:pt x="0" y="660214"/>
                  </a:cubicBezTo>
                  <a:lnTo>
                    <a:pt x="264085" y="1914"/>
                  </a:lnTo>
                  <a:cubicBezTo>
                    <a:pt x="264085" y="0"/>
                    <a:pt x="265999" y="0"/>
                    <a:pt x="265999" y="0"/>
                  </a:cubicBezTo>
                  <a:cubicBezTo>
                    <a:pt x="267913" y="0"/>
                    <a:pt x="267913" y="0"/>
                    <a:pt x="269826" y="0"/>
                  </a:cubicBezTo>
                  <a:lnTo>
                    <a:pt x="2168179" y="761637"/>
                  </a:lnTo>
                  <a:cubicBezTo>
                    <a:pt x="2170093" y="761637"/>
                    <a:pt x="2172007" y="765465"/>
                    <a:pt x="2170093" y="767379"/>
                  </a:cubicBezTo>
                  <a:cubicBezTo>
                    <a:pt x="2168179" y="769293"/>
                    <a:pt x="2166266" y="771206"/>
                    <a:pt x="2164352" y="771206"/>
                  </a:cubicBezTo>
                  <a:close/>
                  <a:moveTo>
                    <a:pt x="9568" y="658300"/>
                  </a:moveTo>
                  <a:lnTo>
                    <a:pt x="2137561" y="761637"/>
                  </a:lnTo>
                  <a:lnTo>
                    <a:pt x="267913" y="9568"/>
                  </a:lnTo>
                  <a:lnTo>
                    <a:pt x="9568" y="65830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E47C80A-492C-7018-BA69-B7E5E0FECD11}"/>
                </a:ext>
              </a:extLst>
            </p:cNvPr>
            <p:cNvSpPr/>
            <p:nvPr/>
          </p:nvSpPr>
          <p:spPr>
            <a:xfrm>
              <a:off x="8948233" y="2580125"/>
              <a:ext cx="1192212" cy="1722296"/>
            </a:xfrm>
            <a:custGeom>
              <a:avLst/>
              <a:gdLst>
                <a:gd name="connsiteX0" fmla="*/ 225813 w 1192212"/>
                <a:gd name="connsiteY0" fmla="*/ 1722296 h 1722296"/>
                <a:gd name="connsiteX1" fmla="*/ 225813 w 1192212"/>
                <a:gd name="connsiteY1" fmla="*/ 1722296 h 1722296"/>
                <a:gd name="connsiteX2" fmla="*/ 221985 w 1192212"/>
                <a:gd name="connsiteY2" fmla="*/ 1718469 h 1722296"/>
                <a:gd name="connsiteX3" fmla="*/ 0 w 1192212"/>
                <a:gd name="connsiteY3" fmla="*/ 3827 h 1722296"/>
                <a:gd name="connsiteX4" fmla="*/ 1914 w 1192212"/>
                <a:gd name="connsiteY4" fmla="*/ 0 h 1722296"/>
                <a:gd name="connsiteX5" fmla="*/ 7655 w 1192212"/>
                <a:gd name="connsiteY5" fmla="*/ 0 h 1722296"/>
                <a:gd name="connsiteX6" fmla="*/ 1190298 w 1192212"/>
                <a:gd name="connsiteY6" fmla="*/ 922385 h 1722296"/>
                <a:gd name="connsiteX7" fmla="*/ 1192212 w 1192212"/>
                <a:gd name="connsiteY7" fmla="*/ 926212 h 1722296"/>
                <a:gd name="connsiteX8" fmla="*/ 1190298 w 1192212"/>
                <a:gd name="connsiteY8" fmla="*/ 930040 h 1722296"/>
                <a:gd name="connsiteX9" fmla="*/ 229639 w 1192212"/>
                <a:gd name="connsiteY9" fmla="*/ 1722296 h 1722296"/>
                <a:gd name="connsiteX10" fmla="*/ 225813 w 1192212"/>
                <a:gd name="connsiteY10" fmla="*/ 1722296 h 1722296"/>
                <a:gd name="connsiteX11" fmla="*/ 9568 w 1192212"/>
                <a:gd name="connsiteY11" fmla="*/ 13396 h 1722296"/>
                <a:gd name="connsiteX12" fmla="*/ 229639 w 1192212"/>
                <a:gd name="connsiteY12" fmla="*/ 1708900 h 1722296"/>
                <a:gd name="connsiteX13" fmla="*/ 1180730 w 1192212"/>
                <a:gd name="connsiteY13" fmla="*/ 926212 h 1722296"/>
                <a:gd name="connsiteX14" fmla="*/ 9568 w 1192212"/>
                <a:gd name="connsiteY14" fmla="*/ 13396 h 1722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92212" h="1722296">
                  <a:moveTo>
                    <a:pt x="225813" y="1722296"/>
                  </a:moveTo>
                  <a:cubicBezTo>
                    <a:pt x="225813" y="1722296"/>
                    <a:pt x="223899" y="1722296"/>
                    <a:pt x="225813" y="1722296"/>
                  </a:cubicBezTo>
                  <a:cubicBezTo>
                    <a:pt x="221985" y="1722296"/>
                    <a:pt x="221985" y="1720382"/>
                    <a:pt x="221985" y="1718469"/>
                  </a:cubicBezTo>
                  <a:lnTo>
                    <a:pt x="0" y="3827"/>
                  </a:lnTo>
                  <a:cubicBezTo>
                    <a:pt x="0" y="1914"/>
                    <a:pt x="0" y="0"/>
                    <a:pt x="1914" y="0"/>
                  </a:cubicBezTo>
                  <a:cubicBezTo>
                    <a:pt x="3828" y="0"/>
                    <a:pt x="5741" y="0"/>
                    <a:pt x="7655" y="0"/>
                  </a:cubicBezTo>
                  <a:lnTo>
                    <a:pt x="1190298" y="922385"/>
                  </a:lnTo>
                  <a:cubicBezTo>
                    <a:pt x="1192212" y="922385"/>
                    <a:pt x="1192212" y="924299"/>
                    <a:pt x="1192212" y="926212"/>
                  </a:cubicBezTo>
                  <a:cubicBezTo>
                    <a:pt x="1192212" y="928126"/>
                    <a:pt x="1192212" y="928126"/>
                    <a:pt x="1190298" y="930040"/>
                  </a:cubicBezTo>
                  <a:lnTo>
                    <a:pt x="229639" y="1722296"/>
                  </a:lnTo>
                  <a:cubicBezTo>
                    <a:pt x="227726" y="1720382"/>
                    <a:pt x="227726" y="1722296"/>
                    <a:pt x="225813" y="1722296"/>
                  </a:cubicBezTo>
                  <a:close/>
                  <a:moveTo>
                    <a:pt x="9568" y="13396"/>
                  </a:moveTo>
                  <a:lnTo>
                    <a:pt x="229639" y="1708900"/>
                  </a:lnTo>
                  <a:lnTo>
                    <a:pt x="1180730" y="926212"/>
                  </a:lnTo>
                  <a:lnTo>
                    <a:pt x="9568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DAF2E75-131C-BF84-C4D2-46E5AC585333}"/>
                </a:ext>
              </a:extLst>
            </p:cNvPr>
            <p:cNvSpPr/>
            <p:nvPr/>
          </p:nvSpPr>
          <p:spPr>
            <a:xfrm>
              <a:off x="8948233" y="2118933"/>
              <a:ext cx="1190298" cy="1393146"/>
            </a:xfrm>
            <a:custGeom>
              <a:avLst/>
              <a:gdLst>
                <a:gd name="connsiteX0" fmla="*/ 1186471 w 1190298"/>
                <a:gd name="connsiteY0" fmla="*/ 1391233 h 1393146"/>
                <a:gd name="connsiteX1" fmla="*/ 1184558 w 1190298"/>
                <a:gd name="connsiteY1" fmla="*/ 1391233 h 1393146"/>
                <a:gd name="connsiteX2" fmla="*/ 1914 w 1190298"/>
                <a:gd name="connsiteY2" fmla="*/ 468847 h 1393146"/>
                <a:gd name="connsiteX3" fmla="*/ 0 w 1190298"/>
                <a:gd name="connsiteY3" fmla="*/ 465020 h 1393146"/>
                <a:gd name="connsiteX4" fmla="*/ 1914 w 1190298"/>
                <a:gd name="connsiteY4" fmla="*/ 461193 h 1393146"/>
                <a:gd name="connsiteX5" fmla="*/ 1031465 w 1190298"/>
                <a:gd name="connsiteY5" fmla="*/ 0 h 1393146"/>
                <a:gd name="connsiteX6" fmla="*/ 1035292 w 1190298"/>
                <a:gd name="connsiteY6" fmla="*/ 0 h 1393146"/>
                <a:gd name="connsiteX7" fmla="*/ 1037205 w 1190298"/>
                <a:gd name="connsiteY7" fmla="*/ 3828 h 1393146"/>
                <a:gd name="connsiteX8" fmla="*/ 1190298 w 1190298"/>
                <a:gd name="connsiteY8" fmla="*/ 1389319 h 1393146"/>
                <a:gd name="connsiteX9" fmla="*/ 1188385 w 1190298"/>
                <a:gd name="connsiteY9" fmla="*/ 1393146 h 1393146"/>
                <a:gd name="connsiteX10" fmla="*/ 1186471 w 1190298"/>
                <a:gd name="connsiteY10" fmla="*/ 1391233 h 1393146"/>
                <a:gd name="connsiteX11" fmla="*/ 13396 w 1190298"/>
                <a:gd name="connsiteY11" fmla="*/ 465020 h 1393146"/>
                <a:gd name="connsiteX12" fmla="*/ 1180730 w 1190298"/>
                <a:gd name="connsiteY12" fmla="*/ 1375923 h 1393146"/>
                <a:gd name="connsiteX13" fmla="*/ 1029551 w 1190298"/>
                <a:gd name="connsiteY13" fmla="*/ 7655 h 1393146"/>
                <a:gd name="connsiteX14" fmla="*/ 13396 w 1190298"/>
                <a:gd name="connsiteY14" fmla="*/ 465020 h 139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90298" h="1393146">
                  <a:moveTo>
                    <a:pt x="1186471" y="1391233"/>
                  </a:moveTo>
                  <a:cubicBezTo>
                    <a:pt x="1184558" y="1391233"/>
                    <a:pt x="1184558" y="1391233"/>
                    <a:pt x="1184558" y="1391233"/>
                  </a:cubicBezTo>
                  <a:lnTo>
                    <a:pt x="1914" y="468847"/>
                  </a:lnTo>
                  <a:cubicBezTo>
                    <a:pt x="0" y="466934"/>
                    <a:pt x="0" y="466934"/>
                    <a:pt x="0" y="465020"/>
                  </a:cubicBezTo>
                  <a:cubicBezTo>
                    <a:pt x="0" y="463107"/>
                    <a:pt x="1914" y="461193"/>
                    <a:pt x="1914" y="461193"/>
                  </a:cubicBezTo>
                  <a:lnTo>
                    <a:pt x="1031465" y="0"/>
                  </a:lnTo>
                  <a:cubicBezTo>
                    <a:pt x="1033378" y="0"/>
                    <a:pt x="1033378" y="0"/>
                    <a:pt x="1035292" y="0"/>
                  </a:cubicBezTo>
                  <a:cubicBezTo>
                    <a:pt x="1037205" y="0"/>
                    <a:pt x="1037205" y="1914"/>
                    <a:pt x="1037205" y="3828"/>
                  </a:cubicBezTo>
                  <a:lnTo>
                    <a:pt x="1190298" y="1389319"/>
                  </a:lnTo>
                  <a:cubicBezTo>
                    <a:pt x="1190298" y="1391233"/>
                    <a:pt x="1190298" y="1393146"/>
                    <a:pt x="1188385" y="1393146"/>
                  </a:cubicBezTo>
                  <a:cubicBezTo>
                    <a:pt x="1188385" y="1391233"/>
                    <a:pt x="1186471" y="1391233"/>
                    <a:pt x="1186471" y="1391233"/>
                  </a:cubicBezTo>
                  <a:close/>
                  <a:moveTo>
                    <a:pt x="13396" y="465020"/>
                  </a:moveTo>
                  <a:lnTo>
                    <a:pt x="1180730" y="1375923"/>
                  </a:lnTo>
                  <a:lnTo>
                    <a:pt x="1029551" y="7655"/>
                  </a:lnTo>
                  <a:lnTo>
                    <a:pt x="13396" y="46502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4F7D926-2C1C-92C6-6129-9D4AC585BC41}"/>
                </a:ext>
              </a:extLst>
            </p:cNvPr>
            <p:cNvSpPr/>
            <p:nvPr/>
          </p:nvSpPr>
          <p:spPr>
            <a:xfrm>
              <a:off x="9485972" y="-336295"/>
              <a:ext cx="2089241" cy="2460969"/>
            </a:xfrm>
            <a:custGeom>
              <a:avLst/>
              <a:gdLst>
                <a:gd name="connsiteX0" fmla="*/ 495638 w 2089241"/>
                <a:gd name="connsiteY0" fmla="*/ 2460970 h 2460969"/>
                <a:gd name="connsiteX1" fmla="*/ 495638 w 2089241"/>
                <a:gd name="connsiteY1" fmla="*/ 2460970 h 2460969"/>
                <a:gd name="connsiteX2" fmla="*/ 491811 w 2089241"/>
                <a:gd name="connsiteY2" fmla="*/ 2457143 h 2460969"/>
                <a:gd name="connsiteX3" fmla="*/ 0 w 2089241"/>
                <a:gd name="connsiteY3" fmla="*/ 417178 h 2460969"/>
                <a:gd name="connsiteX4" fmla="*/ 0 w 2089241"/>
                <a:gd name="connsiteY4" fmla="*/ 413351 h 2460969"/>
                <a:gd name="connsiteX5" fmla="*/ 3828 w 2089241"/>
                <a:gd name="connsiteY5" fmla="*/ 411437 h 2460969"/>
                <a:gd name="connsiteX6" fmla="*/ 2083978 w 2089241"/>
                <a:gd name="connsiteY6" fmla="*/ 0 h 2460969"/>
                <a:gd name="connsiteX7" fmla="*/ 2087806 w 2089241"/>
                <a:gd name="connsiteY7" fmla="*/ 1914 h 2460969"/>
                <a:gd name="connsiteX8" fmla="*/ 2087806 w 2089241"/>
                <a:gd name="connsiteY8" fmla="*/ 7655 h 2460969"/>
                <a:gd name="connsiteX9" fmla="*/ 497552 w 2089241"/>
                <a:gd name="connsiteY9" fmla="*/ 2460970 h 2460969"/>
                <a:gd name="connsiteX10" fmla="*/ 495638 w 2089241"/>
                <a:gd name="connsiteY10" fmla="*/ 2460970 h 2460969"/>
                <a:gd name="connsiteX11" fmla="*/ 9568 w 2089241"/>
                <a:gd name="connsiteY11" fmla="*/ 419092 h 2460969"/>
                <a:gd name="connsiteX12" fmla="*/ 497552 w 2089241"/>
                <a:gd name="connsiteY12" fmla="*/ 2445660 h 2460969"/>
                <a:gd name="connsiteX13" fmla="*/ 2076324 w 2089241"/>
                <a:gd name="connsiteY13" fmla="*/ 9568 h 2460969"/>
                <a:gd name="connsiteX14" fmla="*/ 9568 w 2089241"/>
                <a:gd name="connsiteY14" fmla="*/ 419092 h 24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89241" h="2460969">
                  <a:moveTo>
                    <a:pt x="495638" y="2460970"/>
                  </a:moveTo>
                  <a:cubicBezTo>
                    <a:pt x="495638" y="2460970"/>
                    <a:pt x="495638" y="2460970"/>
                    <a:pt x="495638" y="2460970"/>
                  </a:cubicBezTo>
                  <a:cubicBezTo>
                    <a:pt x="493725" y="2460970"/>
                    <a:pt x="491811" y="2459056"/>
                    <a:pt x="491811" y="2457143"/>
                  </a:cubicBezTo>
                  <a:lnTo>
                    <a:pt x="0" y="417178"/>
                  </a:lnTo>
                  <a:cubicBezTo>
                    <a:pt x="0" y="415265"/>
                    <a:pt x="0" y="415265"/>
                    <a:pt x="0" y="413351"/>
                  </a:cubicBezTo>
                  <a:cubicBezTo>
                    <a:pt x="0" y="411437"/>
                    <a:pt x="1914" y="411437"/>
                    <a:pt x="3828" y="411437"/>
                  </a:cubicBezTo>
                  <a:lnTo>
                    <a:pt x="2083978" y="0"/>
                  </a:lnTo>
                  <a:cubicBezTo>
                    <a:pt x="2085892" y="0"/>
                    <a:pt x="2087806" y="0"/>
                    <a:pt x="2087806" y="1914"/>
                  </a:cubicBezTo>
                  <a:cubicBezTo>
                    <a:pt x="2089720" y="3827"/>
                    <a:pt x="2089720" y="5741"/>
                    <a:pt x="2087806" y="7655"/>
                  </a:cubicBezTo>
                  <a:lnTo>
                    <a:pt x="497552" y="2460970"/>
                  </a:lnTo>
                  <a:cubicBezTo>
                    <a:pt x="499466" y="2460970"/>
                    <a:pt x="497552" y="2460970"/>
                    <a:pt x="495638" y="2460970"/>
                  </a:cubicBezTo>
                  <a:close/>
                  <a:moveTo>
                    <a:pt x="9568" y="419092"/>
                  </a:moveTo>
                  <a:lnTo>
                    <a:pt x="497552" y="2445660"/>
                  </a:lnTo>
                  <a:lnTo>
                    <a:pt x="2076324" y="9568"/>
                  </a:lnTo>
                  <a:lnTo>
                    <a:pt x="9568" y="41909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6C2579-894F-5531-D26A-CA38E94F7F7F}"/>
                </a:ext>
              </a:extLst>
            </p:cNvPr>
            <p:cNvSpPr/>
            <p:nvPr/>
          </p:nvSpPr>
          <p:spPr>
            <a:xfrm>
              <a:off x="9977784" y="2117019"/>
              <a:ext cx="949176" cy="1393146"/>
            </a:xfrm>
            <a:custGeom>
              <a:avLst/>
              <a:gdLst>
                <a:gd name="connsiteX0" fmla="*/ 156920 w 949176"/>
                <a:gd name="connsiteY0" fmla="*/ 1393146 h 1393146"/>
                <a:gd name="connsiteX1" fmla="*/ 155007 w 949176"/>
                <a:gd name="connsiteY1" fmla="*/ 1393146 h 1393146"/>
                <a:gd name="connsiteX2" fmla="*/ 153093 w 949176"/>
                <a:gd name="connsiteY2" fmla="*/ 1389319 h 1393146"/>
                <a:gd name="connsiteX3" fmla="*/ 0 w 949176"/>
                <a:gd name="connsiteY3" fmla="*/ 3827 h 1393146"/>
                <a:gd name="connsiteX4" fmla="*/ 1914 w 949176"/>
                <a:gd name="connsiteY4" fmla="*/ 0 h 1393146"/>
                <a:gd name="connsiteX5" fmla="*/ 7655 w 949176"/>
                <a:gd name="connsiteY5" fmla="*/ 1913 h 1393146"/>
                <a:gd name="connsiteX6" fmla="*/ 947263 w 949176"/>
                <a:gd name="connsiteY6" fmla="*/ 1035291 h 1393146"/>
                <a:gd name="connsiteX7" fmla="*/ 949177 w 949176"/>
                <a:gd name="connsiteY7" fmla="*/ 1039119 h 1393146"/>
                <a:gd name="connsiteX8" fmla="*/ 947263 w 949176"/>
                <a:gd name="connsiteY8" fmla="*/ 1042946 h 1393146"/>
                <a:gd name="connsiteX9" fmla="*/ 156920 w 949176"/>
                <a:gd name="connsiteY9" fmla="*/ 1393146 h 1393146"/>
                <a:gd name="connsiteX10" fmla="*/ 156920 w 949176"/>
                <a:gd name="connsiteY10" fmla="*/ 1393146 h 1393146"/>
                <a:gd name="connsiteX11" fmla="*/ 11482 w 949176"/>
                <a:gd name="connsiteY11" fmla="*/ 17223 h 1393146"/>
                <a:gd name="connsiteX12" fmla="*/ 160748 w 949176"/>
                <a:gd name="connsiteY12" fmla="*/ 1381664 h 1393146"/>
                <a:gd name="connsiteX13" fmla="*/ 935781 w 949176"/>
                <a:gd name="connsiteY13" fmla="*/ 1035291 h 1393146"/>
                <a:gd name="connsiteX14" fmla="*/ 11482 w 949176"/>
                <a:gd name="connsiteY14" fmla="*/ 17223 h 139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9176" h="1393146">
                  <a:moveTo>
                    <a:pt x="156920" y="1393146"/>
                  </a:moveTo>
                  <a:cubicBezTo>
                    <a:pt x="156920" y="1393146"/>
                    <a:pt x="155007" y="1393146"/>
                    <a:pt x="155007" y="1393146"/>
                  </a:cubicBezTo>
                  <a:cubicBezTo>
                    <a:pt x="153093" y="1393146"/>
                    <a:pt x="153093" y="1391233"/>
                    <a:pt x="153093" y="1389319"/>
                  </a:cubicBezTo>
                  <a:lnTo>
                    <a:pt x="0" y="3827"/>
                  </a:lnTo>
                  <a:cubicBezTo>
                    <a:pt x="0" y="1913"/>
                    <a:pt x="0" y="0"/>
                    <a:pt x="1914" y="0"/>
                  </a:cubicBezTo>
                  <a:cubicBezTo>
                    <a:pt x="3827" y="0"/>
                    <a:pt x="5741" y="0"/>
                    <a:pt x="7655" y="1913"/>
                  </a:cubicBezTo>
                  <a:lnTo>
                    <a:pt x="947263" y="1035291"/>
                  </a:lnTo>
                  <a:cubicBezTo>
                    <a:pt x="949177" y="1037205"/>
                    <a:pt x="949177" y="1037205"/>
                    <a:pt x="949177" y="1039119"/>
                  </a:cubicBezTo>
                  <a:cubicBezTo>
                    <a:pt x="949177" y="1041032"/>
                    <a:pt x="947263" y="1041032"/>
                    <a:pt x="947263" y="1042946"/>
                  </a:cubicBezTo>
                  <a:lnTo>
                    <a:pt x="156920" y="1393146"/>
                  </a:lnTo>
                  <a:cubicBezTo>
                    <a:pt x="158834" y="1393146"/>
                    <a:pt x="156920" y="1393146"/>
                    <a:pt x="156920" y="1393146"/>
                  </a:cubicBezTo>
                  <a:close/>
                  <a:moveTo>
                    <a:pt x="11482" y="17223"/>
                  </a:moveTo>
                  <a:lnTo>
                    <a:pt x="160748" y="1381664"/>
                  </a:lnTo>
                  <a:lnTo>
                    <a:pt x="935781" y="1035291"/>
                  </a:lnTo>
                  <a:lnTo>
                    <a:pt x="11482" y="1722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B448172-9373-5D26-44C8-4BB147EEE699}"/>
                </a:ext>
              </a:extLst>
            </p:cNvPr>
            <p:cNvSpPr/>
            <p:nvPr/>
          </p:nvSpPr>
          <p:spPr>
            <a:xfrm>
              <a:off x="9976349" y="2115105"/>
              <a:ext cx="1603170" cy="1042945"/>
            </a:xfrm>
            <a:custGeom>
              <a:avLst/>
              <a:gdLst>
                <a:gd name="connsiteX0" fmla="*/ 944871 w 1603170"/>
                <a:gd name="connsiteY0" fmla="*/ 1042946 h 1042945"/>
                <a:gd name="connsiteX1" fmla="*/ 944871 w 1603170"/>
                <a:gd name="connsiteY1" fmla="*/ 1042946 h 1042945"/>
                <a:gd name="connsiteX2" fmla="*/ 941044 w 1603170"/>
                <a:gd name="connsiteY2" fmla="*/ 1041033 h 1042945"/>
                <a:gd name="connsiteX3" fmla="*/ 1435 w 1603170"/>
                <a:gd name="connsiteY3" fmla="*/ 7655 h 1042945"/>
                <a:gd name="connsiteX4" fmla="*/ 1435 w 1603170"/>
                <a:gd name="connsiteY4" fmla="*/ 1914 h 1042945"/>
                <a:gd name="connsiteX5" fmla="*/ 7176 w 1603170"/>
                <a:gd name="connsiteY5" fmla="*/ 0 h 1042945"/>
                <a:gd name="connsiteX6" fmla="*/ 1599343 w 1603170"/>
                <a:gd name="connsiteY6" fmla="*/ 409524 h 1042945"/>
                <a:gd name="connsiteX7" fmla="*/ 1603170 w 1603170"/>
                <a:gd name="connsiteY7" fmla="*/ 413351 h 1042945"/>
                <a:gd name="connsiteX8" fmla="*/ 1601257 w 1603170"/>
                <a:gd name="connsiteY8" fmla="*/ 417178 h 1042945"/>
                <a:gd name="connsiteX9" fmla="*/ 948698 w 1603170"/>
                <a:gd name="connsiteY9" fmla="*/ 1041033 h 1042945"/>
                <a:gd name="connsiteX10" fmla="*/ 944871 w 1603170"/>
                <a:gd name="connsiteY10" fmla="*/ 1042946 h 1042945"/>
                <a:gd name="connsiteX11" fmla="*/ 18658 w 1603170"/>
                <a:gd name="connsiteY11" fmla="*/ 13396 h 1042945"/>
                <a:gd name="connsiteX12" fmla="*/ 944871 w 1603170"/>
                <a:gd name="connsiteY12" fmla="*/ 1031464 h 1042945"/>
                <a:gd name="connsiteX13" fmla="*/ 1587861 w 1603170"/>
                <a:gd name="connsiteY13" fmla="*/ 415265 h 1042945"/>
                <a:gd name="connsiteX14" fmla="*/ 18658 w 1603170"/>
                <a:gd name="connsiteY14" fmla="*/ 13396 h 1042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170" h="1042945">
                  <a:moveTo>
                    <a:pt x="944871" y="1042946"/>
                  </a:moveTo>
                  <a:cubicBezTo>
                    <a:pt x="944871" y="1042946"/>
                    <a:pt x="944871" y="1042946"/>
                    <a:pt x="944871" y="1042946"/>
                  </a:cubicBezTo>
                  <a:cubicBezTo>
                    <a:pt x="942957" y="1042946"/>
                    <a:pt x="942957" y="1042946"/>
                    <a:pt x="941044" y="1041033"/>
                  </a:cubicBezTo>
                  <a:lnTo>
                    <a:pt x="1435" y="7655"/>
                  </a:lnTo>
                  <a:cubicBezTo>
                    <a:pt x="-478" y="5741"/>
                    <a:pt x="-478" y="3827"/>
                    <a:pt x="1435" y="1914"/>
                  </a:cubicBezTo>
                  <a:cubicBezTo>
                    <a:pt x="3349" y="0"/>
                    <a:pt x="5262" y="0"/>
                    <a:pt x="7176" y="0"/>
                  </a:cubicBezTo>
                  <a:lnTo>
                    <a:pt x="1599343" y="409524"/>
                  </a:lnTo>
                  <a:cubicBezTo>
                    <a:pt x="1601257" y="409524"/>
                    <a:pt x="1601257" y="411437"/>
                    <a:pt x="1603170" y="413351"/>
                  </a:cubicBezTo>
                  <a:cubicBezTo>
                    <a:pt x="1603170" y="415265"/>
                    <a:pt x="1603170" y="417178"/>
                    <a:pt x="1601257" y="417178"/>
                  </a:cubicBezTo>
                  <a:lnTo>
                    <a:pt x="948698" y="1041033"/>
                  </a:lnTo>
                  <a:cubicBezTo>
                    <a:pt x="948698" y="1042946"/>
                    <a:pt x="946784" y="1042946"/>
                    <a:pt x="944871" y="1042946"/>
                  </a:cubicBezTo>
                  <a:close/>
                  <a:moveTo>
                    <a:pt x="18658" y="13396"/>
                  </a:moveTo>
                  <a:lnTo>
                    <a:pt x="944871" y="1031464"/>
                  </a:lnTo>
                  <a:lnTo>
                    <a:pt x="1587861" y="415265"/>
                  </a:lnTo>
                  <a:lnTo>
                    <a:pt x="18658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5CED0CA-4BD9-569B-680F-6E19006FE331}"/>
                </a:ext>
              </a:extLst>
            </p:cNvPr>
            <p:cNvSpPr/>
            <p:nvPr/>
          </p:nvSpPr>
          <p:spPr>
            <a:xfrm>
              <a:off x="9977784" y="-336295"/>
              <a:ext cx="1603648" cy="2870493"/>
            </a:xfrm>
            <a:custGeom>
              <a:avLst/>
              <a:gdLst>
                <a:gd name="connsiteX0" fmla="*/ 1597908 w 1603648"/>
                <a:gd name="connsiteY0" fmla="*/ 2870494 h 2870493"/>
                <a:gd name="connsiteX1" fmla="*/ 1597908 w 1603648"/>
                <a:gd name="connsiteY1" fmla="*/ 2870494 h 2870493"/>
                <a:gd name="connsiteX2" fmla="*/ 3827 w 1603648"/>
                <a:gd name="connsiteY2" fmla="*/ 2460970 h 2870493"/>
                <a:gd name="connsiteX3" fmla="*/ 0 w 1603648"/>
                <a:gd name="connsiteY3" fmla="*/ 2459056 h 2870493"/>
                <a:gd name="connsiteX4" fmla="*/ 0 w 1603648"/>
                <a:gd name="connsiteY4" fmla="*/ 2455229 h 2870493"/>
                <a:gd name="connsiteX5" fmla="*/ 1590254 w 1603648"/>
                <a:gd name="connsiteY5" fmla="*/ 1914 h 2870493"/>
                <a:gd name="connsiteX6" fmla="*/ 1595994 w 1603648"/>
                <a:gd name="connsiteY6" fmla="*/ 0 h 2870493"/>
                <a:gd name="connsiteX7" fmla="*/ 1599822 w 1603648"/>
                <a:gd name="connsiteY7" fmla="*/ 3827 h 2870493"/>
                <a:gd name="connsiteX8" fmla="*/ 1603649 w 1603648"/>
                <a:gd name="connsiteY8" fmla="*/ 2866666 h 2870493"/>
                <a:gd name="connsiteX9" fmla="*/ 1601735 w 1603648"/>
                <a:gd name="connsiteY9" fmla="*/ 2870494 h 2870493"/>
                <a:gd name="connsiteX10" fmla="*/ 1597908 w 1603648"/>
                <a:gd name="connsiteY10" fmla="*/ 2870494 h 2870493"/>
                <a:gd name="connsiteX11" fmla="*/ 11482 w 1603648"/>
                <a:gd name="connsiteY11" fmla="*/ 2453315 h 2870493"/>
                <a:gd name="connsiteX12" fmla="*/ 1592167 w 1603648"/>
                <a:gd name="connsiteY12" fmla="*/ 2859012 h 2870493"/>
                <a:gd name="connsiteX13" fmla="*/ 1588340 w 1603648"/>
                <a:gd name="connsiteY13" fmla="*/ 17223 h 2870493"/>
                <a:gd name="connsiteX14" fmla="*/ 11482 w 1603648"/>
                <a:gd name="connsiteY14" fmla="*/ 2453315 h 287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648" h="2870493">
                  <a:moveTo>
                    <a:pt x="1597908" y="2870494"/>
                  </a:moveTo>
                  <a:cubicBezTo>
                    <a:pt x="1595994" y="2870494"/>
                    <a:pt x="1595994" y="2870494"/>
                    <a:pt x="1597908" y="2870494"/>
                  </a:cubicBezTo>
                  <a:lnTo>
                    <a:pt x="3827" y="2460970"/>
                  </a:lnTo>
                  <a:cubicBezTo>
                    <a:pt x="1914" y="2460970"/>
                    <a:pt x="1914" y="2459056"/>
                    <a:pt x="0" y="2459056"/>
                  </a:cubicBezTo>
                  <a:cubicBezTo>
                    <a:pt x="0" y="2457143"/>
                    <a:pt x="0" y="2457143"/>
                    <a:pt x="0" y="2455229"/>
                  </a:cubicBezTo>
                  <a:lnTo>
                    <a:pt x="1590254" y="1914"/>
                  </a:lnTo>
                  <a:cubicBezTo>
                    <a:pt x="1592167" y="0"/>
                    <a:pt x="1594081" y="0"/>
                    <a:pt x="1595994" y="0"/>
                  </a:cubicBezTo>
                  <a:cubicBezTo>
                    <a:pt x="1597908" y="0"/>
                    <a:pt x="1599822" y="1914"/>
                    <a:pt x="1599822" y="3827"/>
                  </a:cubicBezTo>
                  <a:lnTo>
                    <a:pt x="1603649" y="2866666"/>
                  </a:lnTo>
                  <a:cubicBezTo>
                    <a:pt x="1603649" y="2868580"/>
                    <a:pt x="1603649" y="2868580"/>
                    <a:pt x="1601735" y="2870494"/>
                  </a:cubicBezTo>
                  <a:cubicBezTo>
                    <a:pt x="1599822" y="2868580"/>
                    <a:pt x="1597908" y="2870494"/>
                    <a:pt x="1597908" y="2870494"/>
                  </a:cubicBezTo>
                  <a:close/>
                  <a:moveTo>
                    <a:pt x="11482" y="2453315"/>
                  </a:moveTo>
                  <a:lnTo>
                    <a:pt x="1592167" y="2859012"/>
                  </a:lnTo>
                  <a:lnTo>
                    <a:pt x="1588340" y="17223"/>
                  </a:lnTo>
                  <a:lnTo>
                    <a:pt x="11482" y="245331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009F93D-1CFD-ED35-7D0A-648A92E5F510}"/>
                </a:ext>
              </a:extLst>
            </p:cNvPr>
            <p:cNvSpPr/>
            <p:nvPr/>
          </p:nvSpPr>
          <p:spPr>
            <a:xfrm>
              <a:off x="8519573" y="4951153"/>
              <a:ext cx="2030395" cy="1515620"/>
            </a:xfrm>
            <a:custGeom>
              <a:avLst/>
              <a:gdLst>
                <a:gd name="connsiteX0" fmla="*/ 5741 w 2030395"/>
                <a:gd name="connsiteY0" fmla="*/ 1515621 h 1515620"/>
                <a:gd name="connsiteX1" fmla="*/ 1914 w 2030395"/>
                <a:gd name="connsiteY1" fmla="*/ 1513707 h 1515620"/>
                <a:gd name="connsiteX2" fmla="*/ 0 w 2030395"/>
                <a:gd name="connsiteY2" fmla="*/ 1509880 h 1515620"/>
                <a:gd name="connsiteX3" fmla="*/ 386560 w 2030395"/>
                <a:gd name="connsiteY3" fmla="*/ 3828 h 1515620"/>
                <a:gd name="connsiteX4" fmla="*/ 388474 w 2030395"/>
                <a:gd name="connsiteY4" fmla="*/ 0 h 1515620"/>
                <a:gd name="connsiteX5" fmla="*/ 392301 w 2030395"/>
                <a:gd name="connsiteY5" fmla="*/ 0 h 1515620"/>
                <a:gd name="connsiteX6" fmla="*/ 2028482 w 2030395"/>
                <a:gd name="connsiteY6" fmla="*/ 1130975 h 1515620"/>
                <a:gd name="connsiteX7" fmla="*/ 2030396 w 2030395"/>
                <a:gd name="connsiteY7" fmla="*/ 1134802 h 1515620"/>
                <a:gd name="connsiteX8" fmla="*/ 2026568 w 2030395"/>
                <a:gd name="connsiteY8" fmla="*/ 1138629 h 1515620"/>
                <a:gd name="connsiteX9" fmla="*/ 5741 w 2030395"/>
                <a:gd name="connsiteY9" fmla="*/ 1515621 h 1515620"/>
                <a:gd name="connsiteX10" fmla="*/ 5741 w 2030395"/>
                <a:gd name="connsiteY10" fmla="*/ 1515621 h 1515620"/>
                <a:gd name="connsiteX11" fmla="*/ 394215 w 2030395"/>
                <a:gd name="connsiteY11" fmla="*/ 11482 h 1515620"/>
                <a:gd name="connsiteX12" fmla="*/ 11482 w 2030395"/>
                <a:gd name="connsiteY12" fmla="*/ 1506053 h 1515620"/>
                <a:gd name="connsiteX13" fmla="*/ 2015087 w 2030395"/>
                <a:gd name="connsiteY13" fmla="*/ 1130975 h 1515620"/>
                <a:gd name="connsiteX14" fmla="*/ 394215 w 2030395"/>
                <a:gd name="connsiteY14" fmla="*/ 11482 h 1515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30395" h="1515620">
                  <a:moveTo>
                    <a:pt x="5741" y="1515621"/>
                  </a:moveTo>
                  <a:cubicBezTo>
                    <a:pt x="3828" y="1515621"/>
                    <a:pt x="3828" y="1515621"/>
                    <a:pt x="1914" y="1513707"/>
                  </a:cubicBezTo>
                  <a:cubicBezTo>
                    <a:pt x="0" y="1511793"/>
                    <a:pt x="0" y="1511793"/>
                    <a:pt x="0" y="1509880"/>
                  </a:cubicBezTo>
                  <a:lnTo>
                    <a:pt x="386560" y="3828"/>
                  </a:lnTo>
                  <a:cubicBezTo>
                    <a:pt x="386560" y="1914"/>
                    <a:pt x="388474" y="1914"/>
                    <a:pt x="388474" y="0"/>
                  </a:cubicBezTo>
                  <a:cubicBezTo>
                    <a:pt x="390387" y="0"/>
                    <a:pt x="392301" y="0"/>
                    <a:pt x="392301" y="0"/>
                  </a:cubicBezTo>
                  <a:lnTo>
                    <a:pt x="2028482" y="1130975"/>
                  </a:lnTo>
                  <a:cubicBezTo>
                    <a:pt x="2030396" y="1132888"/>
                    <a:pt x="2030396" y="1132888"/>
                    <a:pt x="2030396" y="1134802"/>
                  </a:cubicBezTo>
                  <a:cubicBezTo>
                    <a:pt x="2030396" y="1136715"/>
                    <a:pt x="2028482" y="1138629"/>
                    <a:pt x="2026568" y="1138629"/>
                  </a:cubicBezTo>
                  <a:lnTo>
                    <a:pt x="5741" y="1515621"/>
                  </a:lnTo>
                  <a:cubicBezTo>
                    <a:pt x="5741" y="1515621"/>
                    <a:pt x="5741" y="1515621"/>
                    <a:pt x="5741" y="1515621"/>
                  </a:cubicBezTo>
                  <a:close/>
                  <a:moveTo>
                    <a:pt x="394215" y="11482"/>
                  </a:moveTo>
                  <a:lnTo>
                    <a:pt x="11482" y="1506053"/>
                  </a:lnTo>
                  <a:lnTo>
                    <a:pt x="2015087" y="1130975"/>
                  </a:lnTo>
                  <a:lnTo>
                    <a:pt x="394215" y="1148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D46DA9F5-0DCC-AB9B-E0FE-E762032150F5}"/>
                </a:ext>
              </a:extLst>
            </p:cNvPr>
            <p:cNvSpPr/>
            <p:nvPr/>
          </p:nvSpPr>
          <p:spPr>
            <a:xfrm>
              <a:off x="8521487" y="6080214"/>
              <a:ext cx="2028482" cy="966399"/>
            </a:xfrm>
            <a:custGeom>
              <a:avLst/>
              <a:gdLst>
                <a:gd name="connsiteX0" fmla="*/ 1199867 w 2028482"/>
                <a:gd name="connsiteY0" fmla="*/ 966400 h 966399"/>
                <a:gd name="connsiteX1" fmla="*/ 1197953 w 2028482"/>
                <a:gd name="connsiteY1" fmla="*/ 966400 h 966399"/>
                <a:gd name="connsiteX2" fmla="*/ 1914 w 2028482"/>
                <a:gd name="connsiteY2" fmla="*/ 384646 h 966399"/>
                <a:gd name="connsiteX3" fmla="*/ 0 w 2028482"/>
                <a:gd name="connsiteY3" fmla="*/ 380819 h 966399"/>
                <a:gd name="connsiteX4" fmla="*/ 3827 w 2028482"/>
                <a:gd name="connsiteY4" fmla="*/ 376992 h 966399"/>
                <a:gd name="connsiteX5" fmla="*/ 2024655 w 2028482"/>
                <a:gd name="connsiteY5" fmla="*/ 0 h 966399"/>
                <a:gd name="connsiteX6" fmla="*/ 2028482 w 2028482"/>
                <a:gd name="connsiteY6" fmla="*/ 1914 h 966399"/>
                <a:gd name="connsiteX7" fmla="*/ 2028482 w 2028482"/>
                <a:gd name="connsiteY7" fmla="*/ 7655 h 966399"/>
                <a:gd name="connsiteX8" fmla="*/ 1201780 w 2028482"/>
                <a:gd name="connsiteY8" fmla="*/ 964486 h 966399"/>
                <a:gd name="connsiteX9" fmla="*/ 1199867 w 2028482"/>
                <a:gd name="connsiteY9" fmla="*/ 966400 h 966399"/>
                <a:gd name="connsiteX10" fmla="*/ 17223 w 2028482"/>
                <a:gd name="connsiteY10" fmla="*/ 382732 h 966399"/>
                <a:gd name="connsiteX11" fmla="*/ 1197953 w 2028482"/>
                <a:gd name="connsiteY11" fmla="*/ 954917 h 966399"/>
                <a:gd name="connsiteX12" fmla="*/ 2013173 w 2028482"/>
                <a:gd name="connsiteY12" fmla="*/ 9568 h 966399"/>
                <a:gd name="connsiteX13" fmla="*/ 17223 w 2028482"/>
                <a:gd name="connsiteY13" fmla="*/ 382732 h 966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8482" h="966399">
                  <a:moveTo>
                    <a:pt x="1199867" y="966400"/>
                  </a:moveTo>
                  <a:cubicBezTo>
                    <a:pt x="1199867" y="966400"/>
                    <a:pt x="1197953" y="966400"/>
                    <a:pt x="1197953" y="966400"/>
                  </a:cubicBezTo>
                  <a:lnTo>
                    <a:pt x="1914" y="384646"/>
                  </a:lnTo>
                  <a:cubicBezTo>
                    <a:pt x="0" y="384646"/>
                    <a:pt x="0" y="382732"/>
                    <a:pt x="0" y="380819"/>
                  </a:cubicBezTo>
                  <a:cubicBezTo>
                    <a:pt x="0" y="378906"/>
                    <a:pt x="1914" y="376992"/>
                    <a:pt x="3827" y="376992"/>
                  </a:cubicBezTo>
                  <a:lnTo>
                    <a:pt x="2024655" y="0"/>
                  </a:lnTo>
                  <a:cubicBezTo>
                    <a:pt x="2026568" y="0"/>
                    <a:pt x="2028482" y="0"/>
                    <a:pt x="2028482" y="1914"/>
                  </a:cubicBezTo>
                  <a:cubicBezTo>
                    <a:pt x="2028482" y="3828"/>
                    <a:pt x="2028482" y="5741"/>
                    <a:pt x="2028482" y="7655"/>
                  </a:cubicBezTo>
                  <a:lnTo>
                    <a:pt x="1201780" y="964486"/>
                  </a:lnTo>
                  <a:cubicBezTo>
                    <a:pt x="1201780" y="966400"/>
                    <a:pt x="1201780" y="966400"/>
                    <a:pt x="1199867" y="966400"/>
                  </a:cubicBezTo>
                  <a:close/>
                  <a:moveTo>
                    <a:pt x="17223" y="382732"/>
                  </a:moveTo>
                  <a:lnTo>
                    <a:pt x="1197953" y="954917"/>
                  </a:lnTo>
                  <a:lnTo>
                    <a:pt x="2013173" y="9568"/>
                  </a:lnTo>
                  <a:lnTo>
                    <a:pt x="17223" y="38273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0CA3AD6-1A93-8D53-0D49-A29FEFBCC961}"/>
                </a:ext>
              </a:extLst>
            </p:cNvPr>
            <p:cNvSpPr/>
            <p:nvPr/>
          </p:nvSpPr>
          <p:spPr>
            <a:xfrm>
              <a:off x="8906133" y="4949239"/>
              <a:ext cx="2168179" cy="1140542"/>
            </a:xfrm>
            <a:custGeom>
              <a:avLst/>
              <a:gdLst>
                <a:gd name="connsiteX0" fmla="*/ 1640008 w 2168179"/>
                <a:gd name="connsiteY0" fmla="*/ 1140543 h 1140542"/>
                <a:gd name="connsiteX1" fmla="*/ 1638095 w 2168179"/>
                <a:gd name="connsiteY1" fmla="*/ 1140543 h 1140542"/>
                <a:gd name="connsiteX2" fmla="*/ 1914 w 2168179"/>
                <a:gd name="connsiteY2" fmla="*/ 9568 h 1140542"/>
                <a:gd name="connsiteX3" fmla="*/ 0 w 2168179"/>
                <a:gd name="connsiteY3" fmla="*/ 3828 h 1140542"/>
                <a:gd name="connsiteX4" fmla="*/ 3827 w 2168179"/>
                <a:gd name="connsiteY4" fmla="*/ 0 h 1140542"/>
                <a:gd name="connsiteX5" fmla="*/ 2164352 w 2168179"/>
                <a:gd name="connsiteY5" fmla="*/ 105251 h 1140542"/>
                <a:gd name="connsiteX6" fmla="*/ 2168179 w 2168179"/>
                <a:gd name="connsiteY6" fmla="*/ 107165 h 1140542"/>
                <a:gd name="connsiteX7" fmla="*/ 2168179 w 2168179"/>
                <a:gd name="connsiteY7" fmla="*/ 110993 h 1140542"/>
                <a:gd name="connsiteX8" fmla="*/ 1643836 w 2168179"/>
                <a:gd name="connsiteY8" fmla="*/ 1136716 h 1140542"/>
                <a:gd name="connsiteX9" fmla="*/ 1640008 w 2168179"/>
                <a:gd name="connsiteY9" fmla="*/ 1140543 h 1140542"/>
                <a:gd name="connsiteX10" fmla="*/ 1640008 w 2168179"/>
                <a:gd name="connsiteY10" fmla="*/ 1140543 h 1140542"/>
                <a:gd name="connsiteX11" fmla="*/ 21050 w 2168179"/>
                <a:gd name="connsiteY11" fmla="*/ 11482 h 1140542"/>
                <a:gd name="connsiteX12" fmla="*/ 1640008 w 2168179"/>
                <a:gd name="connsiteY12" fmla="*/ 1129061 h 1140542"/>
                <a:gd name="connsiteX13" fmla="*/ 2158611 w 2168179"/>
                <a:gd name="connsiteY13" fmla="*/ 114820 h 1140542"/>
                <a:gd name="connsiteX14" fmla="*/ 21050 w 2168179"/>
                <a:gd name="connsiteY14" fmla="*/ 11482 h 114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68179" h="1140542">
                  <a:moveTo>
                    <a:pt x="1640008" y="1140543"/>
                  </a:moveTo>
                  <a:cubicBezTo>
                    <a:pt x="1640008" y="1140543"/>
                    <a:pt x="1638095" y="1140543"/>
                    <a:pt x="1638095" y="1140543"/>
                  </a:cubicBezTo>
                  <a:lnTo>
                    <a:pt x="1914" y="9568"/>
                  </a:lnTo>
                  <a:cubicBezTo>
                    <a:pt x="0" y="7655"/>
                    <a:pt x="0" y="5741"/>
                    <a:pt x="0" y="3828"/>
                  </a:cubicBezTo>
                  <a:cubicBezTo>
                    <a:pt x="0" y="1914"/>
                    <a:pt x="1914" y="0"/>
                    <a:pt x="3827" y="0"/>
                  </a:cubicBezTo>
                  <a:lnTo>
                    <a:pt x="2164352" y="105251"/>
                  </a:lnTo>
                  <a:cubicBezTo>
                    <a:pt x="2166266" y="105251"/>
                    <a:pt x="2168179" y="105251"/>
                    <a:pt x="2168179" y="107165"/>
                  </a:cubicBezTo>
                  <a:cubicBezTo>
                    <a:pt x="2168179" y="109079"/>
                    <a:pt x="2168179" y="110993"/>
                    <a:pt x="2168179" y="110993"/>
                  </a:cubicBezTo>
                  <a:lnTo>
                    <a:pt x="1643836" y="1136716"/>
                  </a:lnTo>
                  <a:cubicBezTo>
                    <a:pt x="1643836" y="1138629"/>
                    <a:pt x="1643836" y="1138629"/>
                    <a:pt x="1640008" y="1140543"/>
                  </a:cubicBezTo>
                  <a:cubicBezTo>
                    <a:pt x="1641922" y="1140543"/>
                    <a:pt x="1641922" y="1140543"/>
                    <a:pt x="1640008" y="1140543"/>
                  </a:cubicBezTo>
                  <a:close/>
                  <a:moveTo>
                    <a:pt x="21050" y="11482"/>
                  </a:moveTo>
                  <a:lnTo>
                    <a:pt x="1640008" y="1129061"/>
                  </a:lnTo>
                  <a:lnTo>
                    <a:pt x="2158611" y="114820"/>
                  </a:lnTo>
                  <a:lnTo>
                    <a:pt x="21050" y="1148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142FA6D-C70E-3018-5A8F-21B74919E225}"/>
                </a:ext>
              </a:extLst>
            </p:cNvPr>
            <p:cNvSpPr/>
            <p:nvPr/>
          </p:nvSpPr>
          <p:spPr>
            <a:xfrm>
              <a:off x="9719440" y="6080214"/>
              <a:ext cx="834356" cy="1165420"/>
            </a:xfrm>
            <a:custGeom>
              <a:avLst/>
              <a:gdLst>
                <a:gd name="connsiteX0" fmla="*/ 562617 w 834356"/>
                <a:gd name="connsiteY0" fmla="*/ 1165420 h 1165420"/>
                <a:gd name="connsiteX1" fmla="*/ 562617 w 834356"/>
                <a:gd name="connsiteY1" fmla="*/ 1165420 h 1165420"/>
                <a:gd name="connsiteX2" fmla="*/ 1914 w 834356"/>
                <a:gd name="connsiteY2" fmla="*/ 966400 h 1165420"/>
                <a:gd name="connsiteX3" fmla="*/ 0 w 834356"/>
                <a:gd name="connsiteY3" fmla="*/ 962573 h 1165420"/>
                <a:gd name="connsiteX4" fmla="*/ 0 w 834356"/>
                <a:gd name="connsiteY4" fmla="*/ 958745 h 1165420"/>
                <a:gd name="connsiteX5" fmla="*/ 826702 w 834356"/>
                <a:gd name="connsiteY5" fmla="*/ 1914 h 1165420"/>
                <a:gd name="connsiteX6" fmla="*/ 832443 w 834356"/>
                <a:gd name="connsiteY6" fmla="*/ 0 h 1165420"/>
                <a:gd name="connsiteX7" fmla="*/ 834357 w 834356"/>
                <a:gd name="connsiteY7" fmla="*/ 5741 h 1165420"/>
                <a:gd name="connsiteX8" fmla="*/ 568357 w 834356"/>
                <a:gd name="connsiteY8" fmla="*/ 1161593 h 1165420"/>
                <a:gd name="connsiteX9" fmla="*/ 566444 w 834356"/>
                <a:gd name="connsiteY9" fmla="*/ 1165420 h 1165420"/>
                <a:gd name="connsiteX10" fmla="*/ 562617 w 834356"/>
                <a:gd name="connsiteY10" fmla="*/ 1165420 h 1165420"/>
                <a:gd name="connsiteX11" fmla="*/ 9568 w 834356"/>
                <a:gd name="connsiteY11" fmla="*/ 960659 h 1165420"/>
                <a:gd name="connsiteX12" fmla="*/ 558789 w 834356"/>
                <a:gd name="connsiteY12" fmla="*/ 1155852 h 1165420"/>
                <a:gd name="connsiteX13" fmla="*/ 819047 w 834356"/>
                <a:gd name="connsiteY13" fmla="*/ 22964 h 1165420"/>
                <a:gd name="connsiteX14" fmla="*/ 9568 w 834356"/>
                <a:gd name="connsiteY14" fmla="*/ 960659 h 11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34356" h="1165420">
                  <a:moveTo>
                    <a:pt x="562617" y="1165420"/>
                  </a:moveTo>
                  <a:cubicBezTo>
                    <a:pt x="560703" y="1165420"/>
                    <a:pt x="560703" y="1165420"/>
                    <a:pt x="562617" y="1165420"/>
                  </a:cubicBezTo>
                  <a:lnTo>
                    <a:pt x="1914" y="966400"/>
                  </a:lnTo>
                  <a:cubicBezTo>
                    <a:pt x="0" y="966400"/>
                    <a:pt x="0" y="964486"/>
                    <a:pt x="0" y="962573"/>
                  </a:cubicBezTo>
                  <a:cubicBezTo>
                    <a:pt x="0" y="960659"/>
                    <a:pt x="0" y="958745"/>
                    <a:pt x="0" y="958745"/>
                  </a:cubicBezTo>
                  <a:lnTo>
                    <a:pt x="826702" y="1914"/>
                  </a:lnTo>
                  <a:cubicBezTo>
                    <a:pt x="828616" y="0"/>
                    <a:pt x="830529" y="0"/>
                    <a:pt x="832443" y="0"/>
                  </a:cubicBezTo>
                  <a:cubicBezTo>
                    <a:pt x="834357" y="0"/>
                    <a:pt x="834357" y="3828"/>
                    <a:pt x="834357" y="5741"/>
                  </a:cubicBezTo>
                  <a:lnTo>
                    <a:pt x="568357" y="1161593"/>
                  </a:lnTo>
                  <a:cubicBezTo>
                    <a:pt x="568357" y="1163507"/>
                    <a:pt x="566444" y="1163507"/>
                    <a:pt x="566444" y="1165420"/>
                  </a:cubicBezTo>
                  <a:cubicBezTo>
                    <a:pt x="562617" y="1165420"/>
                    <a:pt x="562617" y="1165420"/>
                    <a:pt x="562617" y="1165420"/>
                  </a:cubicBezTo>
                  <a:close/>
                  <a:moveTo>
                    <a:pt x="9568" y="960659"/>
                  </a:moveTo>
                  <a:lnTo>
                    <a:pt x="558789" y="1155852"/>
                  </a:lnTo>
                  <a:lnTo>
                    <a:pt x="819047" y="22964"/>
                  </a:lnTo>
                  <a:lnTo>
                    <a:pt x="9568" y="96065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23B0D7A-2239-1505-F9DA-97FE168678C5}"/>
                </a:ext>
              </a:extLst>
            </p:cNvPr>
            <p:cNvSpPr/>
            <p:nvPr/>
          </p:nvSpPr>
          <p:spPr>
            <a:xfrm>
              <a:off x="10276315" y="6080214"/>
              <a:ext cx="1351045" cy="1165420"/>
            </a:xfrm>
            <a:custGeom>
              <a:avLst/>
              <a:gdLst>
                <a:gd name="connsiteX0" fmla="*/ 5741 w 1351045"/>
                <a:gd name="connsiteY0" fmla="*/ 1165420 h 1165420"/>
                <a:gd name="connsiteX1" fmla="*/ 1913 w 1351045"/>
                <a:gd name="connsiteY1" fmla="*/ 1163507 h 1165420"/>
                <a:gd name="connsiteX2" fmla="*/ 0 w 1351045"/>
                <a:gd name="connsiteY2" fmla="*/ 1159680 h 1165420"/>
                <a:gd name="connsiteX3" fmla="*/ 265999 w 1351045"/>
                <a:gd name="connsiteY3" fmla="*/ 3828 h 1165420"/>
                <a:gd name="connsiteX4" fmla="*/ 269826 w 1351045"/>
                <a:gd name="connsiteY4" fmla="*/ 0 h 1165420"/>
                <a:gd name="connsiteX5" fmla="*/ 273654 w 1351045"/>
                <a:gd name="connsiteY5" fmla="*/ 1914 h 1165420"/>
                <a:gd name="connsiteX6" fmla="*/ 1349132 w 1351045"/>
                <a:gd name="connsiteY6" fmla="*/ 1041032 h 1165420"/>
                <a:gd name="connsiteX7" fmla="*/ 1351045 w 1351045"/>
                <a:gd name="connsiteY7" fmla="*/ 1044860 h 1165420"/>
                <a:gd name="connsiteX8" fmla="*/ 1347218 w 1351045"/>
                <a:gd name="connsiteY8" fmla="*/ 1048687 h 1165420"/>
                <a:gd name="connsiteX9" fmla="*/ 5741 w 1351045"/>
                <a:gd name="connsiteY9" fmla="*/ 1165420 h 1165420"/>
                <a:gd name="connsiteX10" fmla="*/ 5741 w 1351045"/>
                <a:gd name="connsiteY10" fmla="*/ 1165420 h 1165420"/>
                <a:gd name="connsiteX11" fmla="*/ 273654 w 1351045"/>
                <a:gd name="connsiteY11" fmla="*/ 13396 h 1165420"/>
                <a:gd name="connsiteX12" fmla="*/ 11482 w 1351045"/>
                <a:gd name="connsiteY12" fmla="*/ 1155852 h 1165420"/>
                <a:gd name="connsiteX13" fmla="*/ 1337650 w 1351045"/>
                <a:gd name="connsiteY13" fmla="*/ 1039119 h 1165420"/>
                <a:gd name="connsiteX14" fmla="*/ 273654 w 1351045"/>
                <a:gd name="connsiteY14" fmla="*/ 13396 h 11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1045" h="1165420">
                  <a:moveTo>
                    <a:pt x="5741" y="1165420"/>
                  </a:moveTo>
                  <a:cubicBezTo>
                    <a:pt x="3827" y="1165420"/>
                    <a:pt x="3827" y="1165420"/>
                    <a:pt x="1913" y="1163507"/>
                  </a:cubicBezTo>
                  <a:cubicBezTo>
                    <a:pt x="1913" y="1161593"/>
                    <a:pt x="0" y="1161593"/>
                    <a:pt x="0" y="1159680"/>
                  </a:cubicBezTo>
                  <a:lnTo>
                    <a:pt x="265999" y="3828"/>
                  </a:lnTo>
                  <a:cubicBezTo>
                    <a:pt x="265999" y="1914"/>
                    <a:pt x="267913" y="1914"/>
                    <a:pt x="269826" y="0"/>
                  </a:cubicBezTo>
                  <a:cubicBezTo>
                    <a:pt x="271740" y="0"/>
                    <a:pt x="273654" y="0"/>
                    <a:pt x="273654" y="1914"/>
                  </a:cubicBezTo>
                  <a:lnTo>
                    <a:pt x="1349132" y="1041032"/>
                  </a:lnTo>
                  <a:cubicBezTo>
                    <a:pt x="1351045" y="1042946"/>
                    <a:pt x="1351045" y="1044860"/>
                    <a:pt x="1351045" y="1044860"/>
                  </a:cubicBezTo>
                  <a:cubicBezTo>
                    <a:pt x="1351045" y="1046774"/>
                    <a:pt x="1349132" y="1046774"/>
                    <a:pt x="1347218" y="1048687"/>
                  </a:cubicBezTo>
                  <a:lnTo>
                    <a:pt x="5741" y="1165420"/>
                  </a:lnTo>
                  <a:cubicBezTo>
                    <a:pt x="5741" y="1165420"/>
                    <a:pt x="5741" y="1165420"/>
                    <a:pt x="5741" y="1165420"/>
                  </a:cubicBezTo>
                  <a:close/>
                  <a:moveTo>
                    <a:pt x="273654" y="13396"/>
                  </a:moveTo>
                  <a:lnTo>
                    <a:pt x="11482" y="1155852"/>
                  </a:lnTo>
                  <a:lnTo>
                    <a:pt x="1337650" y="1039119"/>
                  </a:lnTo>
                  <a:lnTo>
                    <a:pt x="273654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BBCD325-4059-66CE-0F3F-15780F505F57}"/>
                </a:ext>
              </a:extLst>
            </p:cNvPr>
            <p:cNvSpPr/>
            <p:nvPr/>
          </p:nvSpPr>
          <p:spPr>
            <a:xfrm>
              <a:off x="10540879" y="5054491"/>
              <a:ext cx="1122841" cy="1035291"/>
            </a:xfrm>
            <a:custGeom>
              <a:avLst/>
              <a:gdLst>
                <a:gd name="connsiteX0" fmla="*/ 5262 w 1122841"/>
                <a:gd name="connsiteY0" fmla="*/ 1035291 h 1035291"/>
                <a:gd name="connsiteX1" fmla="*/ 1435 w 1122841"/>
                <a:gd name="connsiteY1" fmla="*/ 1033378 h 1035291"/>
                <a:gd name="connsiteX2" fmla="*/ 1435 w 1122841"/>
                <a:gd name="connsiteY2" fmla="*/ 1027637 h 1035291"/>
                <a:gd name="connsiteX3" fmla="*/ 525779 w 1122841"/>
                <a:gd name="connsiteY3" fmla="*/ 1914 h 1035291"/>
                <a:gd name="connsiteX4" fmla="*/ 529606 w 1122841"/>
                <a:gd name="connsiteY4" fmla="*/ 0 h 1035291"/>
                <a:gd name="connsiteX5" fmla="*/ 533433 w 1122841"/>
                <a:gd name="connsiteY5" fmla="*/ 0 h 1035291"/>
                <a:gd name="connsiteX6" fmla="*/ 1120928 w 1122841"/>
                <a:gd name="connsiteY6" fmla="*/ 451624 h 1035291"/>
                <a:gd name="connsiteX7" fmla="*/ 1122842 w 1122841"/>
                <a:gd name="connsiteY7" fmla="*/ 455452 h 1035291"/>
                <a:gd name="connsiteX8" fmla="*/ 1120928 w 1122841"/>
                <a:gd name="connsiteY8" fmla="*/ 459279 h 1035291"/>
                <a:gd name="connsiteX9" fmla="*/ 7176 w 1122841"/>
                <a:gd name="connsiteY9" fmla="*/ 1031464 h 1035291"/>
                <a:gd name="connsiteX10" fmla="*/ 5262 w 1122841"/>
                <a:gd name="connsiteY10" fmla="*/ 1035291 h 1035291"/>
                <a:gd name="connsiteX11" fmla="*/ 533433 w 1122841"/>
                <a:gd name="connsiteY11" fmla="*/ 11482 h 1035291"/>
                <a:gd name="connsiteX12" fmla="*/ 16744 w 1122841"/>
                <a:gd name="connsiteY12" fmla="*/ 1019982 h 1035291"/>
                <a:gd name="connsiteX13" fmla="*/ 1111360 w 1122841"/>
                <a:gd name="connsiteY13" fmla="*/ 457366 h 1035291"/>
                <a:gd name="connsiteX14" fmla="*/ 533433 w 1122841"/>
                <a:gd name="connsiteY14" fmla="*/ 11482 h 103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22841" h="1035291">
                  <a:moveTo>
                    <a:pt x="5262" y="1035291"/>
                  </a:moveTo>
                  <a:cubicBezTo>
                    <a:pt x="3349" y="1035291"/>
                    <a:pt x="3349" y="1035291"/>
                    <a:pt x="1435" y="1033378"/>
                  </a:cubicBezTo>
                  <a:cubicBezTo>
                    <a:pt x="-478" y="1031464"/>
                    <a:pt x="-478" y="1029551"/>
                    <a:pt x="1435" y="1027637"/>
                  </a:cubicBezTo>
                  <a:lnTo>
                    <a:pt x="525779" y="1914"/>
                  </a:lnTo>
                  <a:cubicBezTo>
                    <a:pt x="525779" y="0"/>
                    <a:pt x="527693" y="0"/>
                    <a:pt x="529606" y="0"/>
                  </a:cubicBezTo>
                  <a:cubicBezTo>
                    <a:pt x="531519" y="0"/>
                    <a:pt x="531519" y="0"/>
                    <a:pt x="533433" y="0"/>
                  </a:cubicBezTo>
                  <a:lnTo>
                    <a:pt x="1120928" y="451624"/>
                  </a:lnTo>
                  <a:cubicBezTo>
                    <a:pt x="1122842" y="451624"/>
                    <a:pt x="1122842" y="453538"/>
                    <a:pt x="1122842" y="455452"/>
                  </a:cubicBezTo>
                  <a:cubicBezTo>
                    <a:pt x="1122842" y="457366"/>
                    <a:pt x="1120928" y="459279"/>
                    <a:pt x="1120928" y="459279"/>
                  </a:cubicBezTo>
                  <a:lnTo>
                    <a:pt x="7176" y="1031464"/>
                  </a:lnTo>
                  <a:cubicBezTo>
                    <a:pt x="7176" y="1035291"/>
                    <a:pt x="7176" y="1035291"/>
                    <a:pt x="5262" y="1035291"/>
                  </a:cubicBezTo>
                  <a:close/>
                  <a:moveTo>
                    <a:pt x="533433" y="11482"/>
                  </a:moveTo>
                  <a:lnTo>
                    <a:pt x="16744" y="1019982"/>
                  </a:lnTo>
                  <a:lnTo>
                    <a:pt x="1111360" y="457366"/>
                  </a:lnTo>
                  <a:lnTo>
                    <a:pt x="533433" y="1148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90B5B01-99DA-F379-306C-E5C2B5A11D88}"/>
                </a:ext>
              </a:extLst>
            </p:cNvPr>
            <p:cNvSpPr/>
            <p:nvPr/>
          </p:nvSpPr>
          <p:spPr>
            <a:xfrm>
              <a:off x="10540401" y="5619021"/>
              <a:ext cx="1548152" cy="1507966"/>
            </a:xfrm>
            <a:custGeom>
              <a:avLst/>
              <a:gdLst>
                <a:gd name="connsiteX0" fmla="*/ 1081219 w 1548152"/>
                <a:gd name="connsiteY0" fmla="*/ 1507966 h 1507966"/>
                <a:gd name="connsiteX1" fmla="*/ 1077392 w 1548152"/>
                <a:gd name="connsiteY1" fmla="*/ 1506053 h 1507966"/>
                <a:gd name="connsiteX2" fmla="*/ 1914 w 1548152"/>
                <a:gd name="connsiteY2" fmla="*/ 466934 h 1507966"/>
                <a:gd name="connsiteX3" fmla="*/ 0 w 1548152"/>
                <a:gd name="connsiteY3" fmla="*/ 463107 h 1507966"/>
                <a:gd name="connsiteX4" fmla="*/ 3828 w 1548152"/>
                <a:gd name="connsiteY4" fmla="*/ 459279 h 1507966"/>
                <a:gd name="connsiteX5" fmla="*/ 1542412 w 1548152"/>
                <a:gd name="connsiteY5" fmla="*/ 0 h 1507966"/>
                <a:gd name="connsiteX6" fmla="*/ 1546239 w 1548152"/>
                <a:gd name="connsiteY6" fmla="*/ 1914 h 1507966"/>
                <a:gd name="connsiteX7" fmla="*/ 1548153 w 1548152"/>
                <a:gd name="connsiteY7" fmla="*/ 5741 h 1507966"/>
                <a:gd name="connsiteX8" fmla="*/ 1085047 w 1548152"/>
                <a:gd name="connsiteY8" fmla="*/ 1504139 h 1507966"/>
                <a:gd name="connsiteX9" fmla="*/ 1081219 w 1548152"/>
                <a:gd name="connsiteY9" fmla="*/ 1507966 h 1507966"/>
                <a:gd name="connsiteX10" fmla="*/ 1081219 w 1548152"/>
                <a:gd name="connsiteY10" fmla="*/ 1507966 h 1507966"/>
                <a:gd name="connsiteX11" fmla="*/ 15309 w 1548152"/>
                <a:gd name="connsiteY11" fmla="*/ 466934 h 1507966"/>
                <a:gd name="connsiteX12" fmla="*/ 1079306 w 1548152"/>
                <a:gd name="connsiteY12" fmla="*/ 1494570 h 1507966"/>
                <a:gd name="connsiteX13" fmla="*/ 1536671 w 1548152"/>
                <a:gd name="connsiteY13" fmla="*/ 11482 h 1507966"/>
                <a:gd name="connsiteX14" fmla="*/ 15309 w 1548152"/>
                <a:gd name="connsiteY14" fmla="*/ 466934 h 150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8152" h="1507966">
                  <a:moveTo>
                    <a:pt x="1081219" y="1507966"/>
                  </a:moveTo>
                  <a:cubicBezTo>
                    <a:pt x="1079306" y="1507966"/>
                    <a:pt x="1079306" y="1507966"/>
                    <a:pt x="1077392" y="1506053"/>
                  </a:cubicBezTo>
                  <a:lnTo>
                    <a:pt x="1914" y="466934"/>
                  </a:lnTo>
                  <a:cubicBezTo>
                    <a:pt x="0" y="465020"/>
                    <a:pt x="0" y="465020"/>
                    <a:pt x="0" y="463107"/>
                  </a:cubicBezTo>
                  <a:cubicBezTo>
                    <a:pt x="0" y="461193"/>
                    <a:pt x="1914" y="461193"/>
                    <a:pt x="3828" y="459279"/>
                  </a:cubicBezTo>
                  <a:lnTo>
                    <a:pt x="1542412" y="0"/>
                  </a:lnTo>
                  <a:cubicBezTo>
                    <a:pt x="1544326" y="0"/>
                    <a:pt x="1546239" y="0"/>
                    <a:pt x="1546239" y="1914"/>
                  </a:cubicBezTo>
                  <a:cubicBezTo>
                    <a:pt x="1548153" y="3828"/>
                    <a:pt x="1548153" y="5741"/>
                    <a:pt x="1548153" y="5741"/>
                  </a:cubicBezTo>
                  <a:lnTo>
                    <a:pt x="1085047" y="1504139"/>
                  </a:lnTo>
                  <a:cubicBezTo>
                    <a:pt x="1085047" y="1506053"/>
                    <a:pt x="1085047" y="1507966"/>
                    <a:pt x="1081219" y="1507966"/>
                  </a:cubicBezTo>
                  <a:cubicBezTo>
                    <a:pt x="1083133" y="1507966"/>
                    <a:pt x="1083133" y="1507966"/>
                    <a:pt x="1081219" y="1507966"/>
                  </a:cubicBezTo>
                  <a:close/>
                  <a:moveTo>
                    <a:pt x="15309" y="466934"/>
                  </a:moveTo>
                  <a:lnTo>
                    <a:pt x="1079306" y="1494570"/>
                  </a:lnTo>
                  <a:lnTo>
                    <a:pt x="1536671" y="11482"/>
                  </a:lnTo>
                  <a:lnTo>
                    <a:pt x="15309" y="46693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8D80E26-F783-3F43-6801-8E9339215B5D}"/>
                </a:ext>
              </a:extLst>
            </p:cNvPr>
            <p:cNvSpPr/>
            <p:nvPr/>
          </p:nvSpPr>
          <p:spPr>
            <a:xfrm>
              <a:off x="10542314" y="5509943"/>
              <a:ext cx="1548152" cy="579839"/>
            </a:xfrm>
            <a:custGeom>
              <a:avLst/>
              <a:gdLst>
                <a:gd name="connsiteX0" fmla="*/ 3827 w 1548152"/>
                <a:gd name="connsiteY0" fmla="*/ 579839 h 579839"/>
                <a:gd name="connsiteX1" fmla="*/ 0 w 1548152"/>
                <a:gd name="connsiteY1" fmla="*/ 577926 h 579839"/>
                <a:gd name="connsiteX2" fmla="*/ 1914 w 1548152"/>
                <a:gd name="connsiteY2" fmla="*/ 572185 h 579839"/>
                <a:gd name="connsiteX3" fmla="*/ 1115665 w 1548152"/>
                <a:gd name="connsiteY3" fmla="*/ 0 h 579839"/>
                <a:gd name="connsiteX4" fmla="*/ 1119493 w 1548152"/>
                <a:gd name="connsiteY4" fmla="*/ 0 h 579839"/>
                <a:gd name="connsiteX5" fmla="*/ 1544325 w 1548152"/>
                <a:gd name="connsiteY5" fmla="*/ 112906 h 579839"/>
                <a:gd name="connsiteX6" fmla="*/ 1548153 w 1548152"/>
                <a:gd name="connsiteY6" fmla="*/ 116734 h 579839"/>
                <a:gd name="connsiteX7" fmla="*/ 1544325 w 1548152"/>
                <a:gd name="connsiteY7" fmla="*/ 120560 h 579839"/>
                <a:gd name="connsiteX8" fmla="*/ 3827 w 1548152"/>
                <a:gd name="connsiteY8" fmla="*/ 579839 h 579839"/>
                <a:gd name="connsiteX9" fmla="*/ 3827 w 1548152"/>
                <a:gd name="connsiteY9" fmla="*/ 579839 h 579839"/>
                <a:gd name="connsiteX10" fmla="*/ 1117579 w 1548152"/>
                <a:gd name="connsiteY10" fmla="*/ 5741 h 579839"/>
                <a:gd name="connsiteX11" fmla="*/ 49755 w 1548152"/>
                <a:gd name="connsiteY11" fmla="*/ 554962 h 579839"/>
                <a:gd name="connsiteX12" fmla="*/ 1525189 w 1548152"/>
                <a:gd name="connsiteY12" fmla="*/ 112906 h 579839"/>
                <a:gd name="connsiteX13" fmla="*/ 1117579 w 1548152"/>
                <a:gd name="connsiteY13" fmla="*/ 5741 h 579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48152" h="579839">
                  <a:moveTo>
                    <a:pt x="3827" y="579839"/>
                  </a:moveTo>
                  <a:cubicBezTo>
                    <a:pt x="1914" y="579839"/>
                    <a:pt x="0" y="577926"/>
                    <a:pt x="0" y="577926"/>
                  </a:cubicBezTo>
                  <a:cubicBezTo>
                    <a:pt x="0" y="576013"/>
                    <a:pt x="0" y="574099"/>
                    <a:pt x="1914" y="572185"/>
                  </a:cubicBezTo>
                  <a:lnTo>
                    <a:pt x="1115665" y="0"/>
                  </a:lnTo>
                  <a:cubicBezTo>
                    <a:pt x="1117579" y="0"/>
                    <a:pt x="1117579" y="0"/>
                    <a:pt x="1119493" y="0"/>
                  </a:cubicBezTo>
                  <a:lnTo>
                    <a:pt x="1544325" y="112906"/>
                  </a:lnTo>
                  <a:cubicBezTo>
                    <a:pt x="1546239" y="112906"/>
                    <a:pt x="1548153" y="114820"/>
                    <a:pt x="1548153" y="116734"/>
                  </a:cubicBezTo>
                  <a:cubicBezTo>
                    <a:pt x="1548153" y="118647"/>
                    <a:pt x="1546239" y="120560"/>
                    <a:pt x="1544325" y="120560"/>
                  </a:cubicBezTo>
                  <a:lnTo>
                    <a:pt x="3827" y="579839"/>
                  </a:lnTo>
                  <a:cubicBezTo>
                    <a:pt x="5741" y="579839"/>
                    <a:pt x="5741" y="579839"/>
                    <a:pt x="3827" y="579839"/>
                  </a:cubicBezTo>
                  <a:close/>
                  <a:moveTo>
                    <a:pt x="1117579" y="5741"/>
                  </a:moveTo>
                  <a:lnTo>
                    <a:pt x="49755" y="554962"/>
                  </a:lnTo>
                  <a:lnTo>
                    <a:pt x="1525189" y="112906"/>
                  </a:lnTo>
                  <a:lnTo>
                    <a:pt x="1117579" y="5741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EA2D71B-3B85-29EC-5C61-EF0F2EB4A048}"/>
                </a:ext>
              </a:extLst>
            </p:cNvPr>
            <p:cNvSpPr/>
            <p:nvPr/>
          </p:nvSpPr>
          <p:spPr>
            <a:xfrm>
              <a:off x="3901906" y="5904157"/>
              <a:ext cx="1544325" cy="755896"/>
            </a:xfrm>
            <a:custGeom>
              <a:avLst/>
              <a:gdLst>
                <a:gd name="connsiteX0" fmla="*/ 3827 w 1544325"/>
                <a:gd name="connsiteY0" fmla="*/ 755897 h 755896"/>
                <a:gd name="connsiteX1" fmla="*/ 0 w 1544325"/>
                <a:gd name="connsiteY1" fmla="*/ 752069 h 755896"/>
                <a:gd name="connsiteX2" fmla="*/ 1914 w 1544325"/>
                <a:gd name="connsiteY2" fmla="*/ 746328 h 755896"/>
                <a:gd name="connsiteX3" fmla="*/ 1274499 w 1544325"/>
                <a:gd name="connsiteY3" fmla="*/ 0 h 755896"/>
                <a:gd name="connsiteX4" fmla="*/ 1278327 w 1544325"/>
                <a:gd name="connsiteY4" fmla="*/ 0 h 755896"/>
                <a:gd name="connsiteX5" fmla="*/ 1280240 w 1544325"/>
                <a:gd name="connsiteY5" fmla="*/ 1913 h 755896"/>
                <a:gd name="connsiteX6" fmla="*/ 1544326 w 1544325"/>
                <a:gd name="connsiteY6" fmla="*/ 470760 h 755896"/>
                <a:gd name="connsiteX7" fmla="*/ 1544326 w 1544325"/>
                <a:gd name="connsiteY7" fmla="*/ 474588 h 755896"/>
                <a:gd name="connsiteX8" fmla="*/ 1540498 w 1544325"/>
                <a:gd name="connsiteY8" fmla="*/ 476502 h 755896"/>
                <a:gd name="connsiteX9" fmla="*/ 3827 w 1544325"/>
                <a:gd name="connsiteY9" fmla="*/ 755897 h 755896"/>
                <a:gd name="connsiteX10" fmla="*/ 3827 w 1544325"/>
                <a:gd name="connsiteY10" fmla="*/ 755897 h 755896"/>
                <a:gd name="connsiteX11" fmla="*/ 1276413 w 1544325"/>
                <a:gd name="connsiteY11" fmla="*/ 13395 h 755896"/>
                <a:gd name="connsiteX12" fmla="*/ 28705 w 1544325"/>
                <a:gd name="connsiteY12" fmla="*/ 742501 h 755896"/>
                <a:gd name="connsiteX13" fmla="*/ 1534757 w 1544325"/>
                <a:gd name="connsiteY13" fmla="*/ 470760 h 755896"/>
                <a:gd name="connsiteX14" fmla="*/ 1276413 w 1544325"/>
                <a:gd name="connsiteY14" fmla="*/ 13395 h 755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4325" h="755896">
                  <a:moveTo>
                    <a:pt x="3827" y="755897"/>
                  </a:moveTo>
                  <a:cubicBezTo>
                    <a:pt x="1914" y="755897"/>
                    <a:pt x="0" y="753983"/>
                    <a:pt x="0" y="752069"/>
                  </a:cubicBezTo>
                  <a:cubicBezTo>
                    <a:pt x="0" y="750155"/>
                    <a:pt x="0" y="748242"/>
                    <a:pt x="1914" y="746328"/>
                  </a:cubicBezTo>
                  <a:lnTo>
                    <a:pt x="1274499" y="0"/>
                  </a:lnTo>
                  <a:cubicBezTo>
                    <a:pt x="1276413" y="0"/>
                    <a:pt x="1276413" y="0"/>
                    <a:pt x="1278327" y="0"/>
                  </a:cubicBezTo>
                  <a:cubicBezTo>
                    <a:pt x="1280240" y="0"/>
                    <a:pt x="1280240" y="1913"/>
                    <a:pt x="1280240" y="1913"/>
                  </a:cubicBezTo>
                  <a:lnTo>
                    <a:pt x="1544326" y="470760"/>
                  </a:lnTo>
                  <a:cubicBezTo>
                    <a:pt x="1544326" y="472674"/>
                    <a:pt x="1544326" y="472674"/>
                    <a:pt x="1544326" y="474588"/>
                  </a:cubicBezTo>
                  <a:cubicBezTo>
                    <a:pt x="1544326" y="476502"/>
                    <a:pt x="1542412" y="476502"/>
                    <a:pt x="1540498" y="476502"/>
                  </a:cubicBezTo>
                  <a:lnTo>
                    <a:pt x="3827" y="755897"/>
                  </a:lnTo>
                  <a:cubicBezTo>
                    <a:pt x="3827" y="755897"/>
                    <a:pt x="3827" y="755897"/>
                    <a:pt x="3827" y="755897"/>
                  </a:cubicBezTo>
                  <a:close/>
                  <a:moveTo>
                    <a:pt x="1276413" y="13395"/>
                  </a:moveTo>
                  <a:lnTo>
                    <a:pt x="28705" y="742501"/>
                  </a:lnTo>
                  <a:lnTo>
                    <a:pt x="1534757" y="470760"/>
                  </a:lnTo>
                  <a:lnTo>
                    <a:pt x="1276413" y="1339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53BF2DC-1EF1-7CC7-90A2-C9306B76B17F}"/>
                </a:ext>
              </a:extLst>
            </p:cNvPr>
            <p:cNvSpPr/>
            <p:nvPr/>
          </p:nvSpPr>
          <p:spPr>
            <a:xfrm>
              <a:off x="5174491" y="5751064"/>
              <a:ext cx="795020" cy="633421"/>
            </a:xfrm>
            <a:custGeom>
              <a:avLst/>
              <a:gdLst>
                <a:gd name="connsiteX0" fmla="*/ 267913 w 795020"/>
                <a:gd name="connsiteY0" fmla="*/ 633422 h 633421"/>
                <a:gd name="connsiteX1" fmla="*/ 267913 w 795020"/>
                <a:gd name="connsiteY1" fmla="*/ 633422 h 633421"/>
                <a:gd name="connsiteX2" fmla="*/ 264085 w 795020"/>
                <a:gd name="connsiteY2" fmla="*/ 631509 h 633421"/>
                <a:gd name="connsiteX3" fmla="*/ 0 w 795020"/>
                <a:gd name="connsiteY3" fmla="*/ 162661 h 633421"/>
                <a:gd name="connsiteX4" fmla="*/ 0 w 795020"/>
                <a:gd name="connsiteY4" fmla="*/ 158834 h 633421"/>
                <a:gd name="connsiteX5" fmla="*/ 3827 w 795020"/>
                <a:gd name="connsiteY5" fmla="*/ 156920 h 633421"/>
                <a:gd name="connsiteX6" fmla="*/ 790343 w 795020"/>
                <a:gd name="connsiteY6" fmla="*/ 0 h 633421"/>
                <a:gd name="connsiteX7" fmla="*/ 794170 w 795020"/>
                <a:gd name="connsiteY7" fmla="*/ 1913 h 633421"/>
                <a:gd name="connsiteX8" fmla="*/ 794170 w 795020"/>
                <a:gd name="connsiteY8" fmla="*/ 7655 h 633421"/>
                <a:gd name="connsiteX9" fmla="*/ 271740 w 795020"/>
                <a:gd name="connsiteY9" fmla="*/ 633422 h 633421"/>
                <a:gd name="connsiteX10" fmla="*/ 267913 w 795020"/>
                <a:gd name="connsiteY10" fmla="*/ 633422 h 633421"/>
                <a:gd name="connsiteX11" fmla="*/ 11482 w 795020"/>
                <a:gd name="connsiteY11" fmla="*/ 162661 h 633421"/>
                <a:gd name="connsiteX12" fmla="*/ 267913 w 795020"/>
                <a:gd name="connsiteY12" fmla="*/ 620027 h 633421"/>
                <a:gd name="connsiteX13" fmla="*/ 778861 w 795020"/>
                <a:gd name="connsiteY13" fmla="*/ 9568 h 633421"/>
                <a:gd name="connsiteX14" fmla="*/ 11482 w 795020"/>
                <a:gd name="connsiteY14" fmla="*/ 162661 h 633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95020" h="633421">
                  <a:moveTo>
                    <a:pt x="267913" y="633422"/>
                  </a:moveTo>
                  <a:cubicBezTo>
                    <a:pt x="267913" y="633422"/>
                    <a:pt x="267913" y="633422"/>
                    <a:pt x="267913" y="633422"/>
                  </a:cubicBezTo>
                  <a:cubicBezTo>
                    <a:pt x="265999" y="633422"/>
                    <a:pt x="264085" y="631509"/>
                    <a:pt x="264085" y="631509"/>
                  </a:cubicBezTo>
                  <a:lnTo>
                    <a:pt x="0" y="162661"/>
                  </a:lnTo>
                  <a:cubicBezTo>
                    <a:pt x="0" y="160748"/>
                    <a:pt x="0" y="160748"/>
                    <a:pt x="0" y="158834"/>
                  </a:cubicBezTo>
                  <a:cubicBezTo>
                    <a:pt x="0" y="156920"/>
                    <a:pt x="1914" y="156920"/>
                    <a:pt x="3827" y="156920"/>
                  </a:cubicBezTo>
                  <a:lnTo>
                    <a:pt x="790343" y="0"/>
                  </a:lnTo>
                  <a:cubicBezTo>
                    <a:pt x="792256" y="0"/>
                    <a:pt x="794170" y="0"/>
                    <a:pt x="794170" y="1913"/>
                  </a:cubicBezTo>
                  <a:cubicBezTo>
                    <a:pt x="796084" y="3827"/>
                    <a:pt x="794170" y="5741"/>
                    <a:pt x="794170" y="7655"/>
                  </a:cubicBezTo>
                  <a:lnTo>
                    <a:pt x="271740" y="633422"/>
                  </a:lnTo>
                  <a:cubicBezTo>
                    <a:pt x="271740" y="631509"/>
                    <a:pt x="269826" y="633422"/>
                    <a:pt x="267913" y="633422"/>
                  </a:cubicBezTo>
                  <a:close/>
                  <a:moveTo>
                    <a:pt x="11482" y="162661"/>
                  </a:moveTo>
                  <a:lnTo>
                    <a:pt x="267913" y="620027"/>
                  </a:lnTo>
                  <a:lnTo>
                    <a:pt x="778861" y="9568"/>
                  </a:lnTo>
                  <a:lnTo>
                    <a:pt x="11482" y="162661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74336C3-5429-F2D2-FEA9-B4EAC1F94556}"/>
                </a:ext>
              </a:extLst>
            </p:cNvPr>
            <p:cNvSpPr/>
            <p:nvPr/>
          </p:nvSpPr>
          <p:spPr>
            <a:xfrm>
              <a:off x="7663415" y="2264371"/>
              <a:ext cx="257181" cy="960658"/>
            </a:xfrm>
            <a:custGeom>
              <a:avLst/>
              <a:gdLst>
                <a:gd name="connsiteX0" fmla="*/ 4578 w 257181"/>
                <a:gd name="connsiteY0" fmla="*/ 960658 h 960658"/>
                <a:gd name="connsiteX1" fmla="*/ 4578 w 257181"/>
                <a:gd name="connsiteY1" fmla="*/ 960658 h 960658"/>
                <a:gd name="connsiteX2" fmla="*/ 751 w 257181"/>
                <a:gd name="connsiteY2" fmla="*/ 954917 h 960658"/>
                <a:gd name="connsiteX3" fmla="*/ 247613 w 257181"/>
                <a:gd name="connsiteY3" fmla="*/ 3827 h 960658"/>
                <a:gd name="connsiteX4" fmla="*/ 253354 w 257181"/>
                <a:gd name="connsiteY4" fmla="*/ 0 h 960658"/>
                <a:gd name="connsiteX5" fmla="*/ 257182 w 257181"/>
                <a:gd name="connsiteY5" fmla="*/ 5741 h 960658"/>
                <a:gd name="connsiteX6" fmla="*/ 10319 w 257181"/>
                <a:gd name="connsiteY6" fmla="*/ 956831 h 960658"/>
                <a:gd name="connsiteX7" fmla="*/ 4578 w 257181"/>
                <a:gd name="connsiteY7" fmla="*/ 960658 h 96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181" h="960658">
                  <a:moveTo>
                    <a:pt x="4578" y="960658"/>
                  </a:moveTo>
                  <a:cubicBezTo>
                    <a:pt x="4578" y="960658"/>
                    <a:pt x="2664" y="960658"/>
                    <a:pt x="4578" y="960658"/>
                  </a:cubicBezTo>
                  <a:cubicBezTo>
                    <a:pt x="751" y="960658"/>
                    <a:pt x="-1163" y="956831"/>
                    <a:pt x="751" y="954917"/>
                  </a:cubicBezTo>
                  <a:lnTo>
                    <a:pt x="247613" y="3827"/>
                  </a:lnTo>
                  <a:cubicBezTo>
                    <a:pt x="247613" y="1914"/>
                    <a:pt x="251441" y="0"/>
                    <a:pt x="253354" y="0"/>
                  </a:cubicBezTo>
                  <a:cubicBezTo>
                    <a:pt x="255268" y="0"/>
                    <a:pt x="257182" y="3827"/>
                    <a:pt x="257182" y="5741"/>
                  </a:cubicBezTo>
                  <a:lnTo>
                    <a:pt x="10319" y="956831"/>
                  </a:lnTo>
                  <a:cubicBezTo>
                    <a:pt x="8405" y="960658"/>
                    <a:pt x="6492" y="960658"/>
                    <a:pt x="4578" y="960658"/>
                  </a:cubicBez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A1ECAD4-7F53-D8D6-248B-5D02C07CD233}"/>
                </a:ext>
              </a:extLst>
            </p:cNvPr>
            <p:cNvSpPr/>
            <p:nvPr/>
          </p:nvSpPr>
          <p:spPr>
            <a:xfrm>
              <a:off x="7664166" y="2266285"/>
              <a:ext cx="1293635" cy="958744"/>
            </a:xfrm>
            <a:custGeom>
              <a:avLst/>
              <a:gdLst>
                <a:gd name="connsiteX0" fmla="*/ 3827 w 1293635"/>
                <a:gd name="connsiteY0" fmla="*/ 958745 h 958744"/>
                <a:gd name="connsiteX1" fmla="*/ 1914 w 1293635"/>
                <a:gd name="connsiteY1" fmla="*/ 956831 h 958744"/>
                <a:gd name="connsiteX2" fmla="*/ 0 w 1293635"/>
                <a:gd name="connsiteY2" fmla="*/ 953004 h 958744"/>
                <a:gd name="connsiteX3" fmla="*/ 246863 w 1293635"/>
                <a:gd name="connsiteY3" fmla="*/ 1913 h 958744"/>
                <a:gd name="connsiteX4" fmla="*/ 248776 w 1293635"/>
                <a:gd name="connsiteY4" fmla="*/ 0 h 958744"/>
                <a:gd name="connsiteX5" fmla="*/ 252603 w 1293635"/>
                <a:gd name="connsiteY5" fmla="*/ 0 h 958744"/>
                <a:gd name="connsiteX6" fmla="*/ 1289809 w 1293635"/>
                <a:gd name="connsiteY6" fmla="*/ 311927 h 958744"/>
                <a:gd name="connsiteX7" fmla="*/ 1293636 w 1293635"/>
                <a:gd name="connsiteY7" fmla="*/ 315754 h 958744"/>
                <a:gd name="connsiteX8" fmla="*/ 1291722 w 1293635"/>
                <a:gd name="connsiteY8" fmla="*/ 319582 h 958744"/>
                <a:gd name="connsiteX9" fmla="*/ 7655 w 1293635"/>
                <a:gd name="connsiteY9" fmla="*/ 958745 h 958744"/>
                <a:gd name="connsiteX10" fmla="*/ 3827 w 1293635"/>
                <a:gd name="connsiteY10" fmla="*/ 958745 h 958744"/>
                <a:gd name="connsiteX11" fmla="*/ 254517 w 1293635"/>
                <a:gd name="connsiteY11" fmla="*/ 9568 h 958744"/>
                <a:gd name="connsiteX12" fmla="*/ 11482 w 1293635"/>
                <a:gd name="connsiteY12" fmla="*/ 947263 h 958744"/>
                <a:gd name="connsiteX13" fmla="*/ 1276413 w 1293635"/>
                <a:gd name="connsiteY13" fmla="*/ 317668 h 958744"/>
                <a:gd name="connsiteX14" fmla="*/ 254517 w 1293635"/>
                <a:gd name="connsiteY14" fmla="*/ 9568 h 958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93635" h="958744">
                  <a:moveTo>
                    <a:pt x="3827" y="958745"/>
                  </a:moveTo>
                  <a:cubicBezTo>
                    <a:pt x="1914" y="958745"/>
                    <a:pt x="1914" y="958745"/>
                    <a:pt x="1914" y="956831"/>
                  </a:cubicBezTo>
                  <a:cubicBezTo>
                    <a:pt x="0" y="954917"/>
                    <a:pt x="0" y="953004"/>
                    <a:pt x="0" y="953004"/>
                  </a:cubicBezTo>
                  <a:lnTo>
                    <a:pt x="246863" y="1913"/>
                  </a:lnTo>
                  <a:cubicBezTo>
                    <a:pt x="246863" y="0"/>
                    <a:pt x="248776" y="0"/>
                    <a:pt x="248776" y="0"/>
                  </a:cubicBezTo>
                  <a:cubicBezTo>
                    <a:pt x="250690" y="0"/>
                    <a:pt x="250690" y="0"/>
                    <a:pt x="252603" y="0"/>
                  </a:cubicBezTo>
                  <a:lnTo>
                    <a:pt x="1289809" y="311927"/>
                  </a:lnTo>
                  <a:cubicBezTo>
                    <a:pt x="1291722" y="311927"/>
                    <a:pt x="1293636" y="313841"/>
                    <a:pt x="1293636" y="315754"/>
                  </a:cubicBezTo>
                  <a:cubicBezTo>
                    <a:pt x="1293636" y="317668"/>
                    <a:pt x="1293636" y="319582"/>
                    <a:pt x="1291722" y="319582"/>
                  </a:cubicBezTo>
                  <a:lnTo>
                    <a:pt x="7655" y="958745"/>
                  </a:lnTo>
                  <a:cubicBezTo>
                    <a:pt x="5741" y="958745"/>
                    <a:pt x="3827" y="958745"/>
                    <a:pt x="3827" y="958745"/>
                  </a:cubicBezTo>
                  <a:close/>
                  <a:moveTo>
                    <a:pt x="254517" y="9568"/>
                  </a:moveTo>
                  <a:lnTo>
                    <a:pt x="11482" y="947263"/>
                  </a:lnTo>
                  <a:lnTo>
                    <a:pt x="1276413" y="317668"/>
                  </a:lnTo>
                  <a:lnTo>
                    <a:pt x="254517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38B300A-0887-3C52-D4E0-A556AC10439B}"/>
                </a:ext>
              </a:extLst>
            </p:cNvPr>
            <p:cNvSpPr/>
            <p:nvPr/>
          </p:nvSpPr>
          <p:spPr>
            <a:xfrm>
              <a:off x="7664166" y="3215940"/>
              <a:ext cx="1515620" cy="1218524"/>
            </a:xfrm>
            <a:custGeom>
              <a:avLst/>
              <a:gdLst>
                <a:gd name="connsiteX0" fmla="*/ 369337 w 1515620"/>
                <a:gd name="connsiteY0" fmla="*/ 1218524 h 1218524"/>
                <a:gd name="connsiteX1" fmla="*/ 365510 w 1515620"/>
                <a:gd name="connsiteY1" fmla="*/ 1214697 h 1218524"/>
                <a:gd name="connsiteX2" fmla="*/ 0 w 1515620"/>
                <a:gd name="connsiteY2" fmla="*/ 7176 h 1218524"/>
                <a:gd name="connsiteX3" fmla="*/ 1914 w 1515620"/>
                <a:gd name="connsiteY3" fmla="*/ 1435 h 1218524"/>
                <a:gd name="connsiteX4" fmla="*/ 7655 w 1515620"/>
                <a:gd name="connsiteY4" fmla="*/ 1435 h 1218524"/>
                <a:gd name="connsiteX5" fmla="*/ 1513707 w 1515620"/>
                <a:gd name="connsiteY5" fmla="*/ 1076914 h 1218524"/>
                <a:gd name="connsiteX6" fmla="*/ 1515621 w 1515620"/>
                <a:gd name="connsiteY6" fmla="*/ 1080741 h 1218524"/>
                <a:gd name="connsiteX7" fmla="*/ 1511794 w 1515620"/>
                <a:gd name="connsiteY7" fmla="*/ 1084568 h 1218524"/>
                <a:gd name="connsiteX8" fmla="*/ 369337 w 1515620"/>
                <a:gd name="connsiteY8" fmla="*/ 1218524 h 1218524"/>
                <a:gd name="connsiteX9" fmla="*/ 369337 w 1515620"/>
                <a:gd name="connsiteY9" fmla="*/ 1218524 h 1218524"/>
                <a:gd name="connsiteX10" fmla="*/ 11482 w 1515620"/>
                <a:gd name="connsiteY10" fmla="*/ 16745 h 1218524"/>
                <a:gd name="connsiteX11" fmla="*/ 373164 w 1515620"/>
                <a:gd name="connsiteY11" fmla="*/ 1208956 h 1218524"/>
                <a:gd name="connsiteX12" fmla="*/ 1498398 w 1515620"/>
                <a:gd name="connsiteY12" fmla="*/ 1078827 h 1218524"/>
                <a:gd name="connsiteX13" fmla="*/ 11482 w 1515620"/>
                <a:gd name="connsiteY13" fmla="*/ 16745 h 121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5620" h="1218524">
                  <a:moveTo>
                    <a:pt x="369337" y="1218524"/>
                  </a:moveTo>
                  <a:cubicBezTo>
                    <a:pt x="367423" y="1218524"/>
                    <a:pt x="365510" y="1216611"/>
                    <a:pt x="365510" y="1214697"/>
                  </a:cubicBezTo>
                  <a:lnTo>
                    <a:pt x="0" y="7176"/>
                  </a:lnTo>
                  <a:cubicBezTo>
                    <a:pt x="0" y="5263"/>
                    <a:pt x="0" y="3349"/>
                    <a:pt x="1914" y="1435"/>
                  </a:cubicBezTo>
                  <a:cubicBezTo>
                    <a:pt x="3827" y="-478"/>
                    <a:pt x="5741" y="-478"/>
                    <a:pt x="7655" y="1435"/>
                  </a:cubicBezTo>
                  <a:lnTo>
                    <a:pt x="1513707" y="1076914"/>
                  </a:lnTo>
                  <a:cubicBezTo>
                    <a:pt x="1515621" y="1078827"/>
                    <a:pt x="1515621" y="1080741"/>
                    <a:pt x="1515621" y="1080741"/>
                  </a:cubicBezTo>
                  <a:cubicBezTo>
                    <a:pt x="1515621" y="1082654"/>
                    <a:pt x="1513707" y="1084568"/>
                    <a:pt x="1511794" y="1084568"/>
                  </a:cubicBezTo>
                  <a:lnTo>
                    <a:pt x="369337" y="1218524"/>
                  </a:lnTo>
                  <a:cubicBezTo>
                    <a:pt x="369337" y="1218524"/>
                    <a:pt x="369337" y="1218524"/>
                    <a:pt x="369337" y="1218524"/>
                  </a:cubicBezTo>
                  <a:close/>
                  <a:moveTo>
                    <a:pt x="11482" y="16745"/>
                  </a:moveTo>
                  <a:lnTo>
                    <a:pt x="373164" y="1208956"/>
                  </a:lnTo>
                  <a:lnTo>
                    <a:pt x="1498398" y="1078827"/>
                  </a:lnTo>
                  <a:lnTo>
                    <a:pt x="11482" y="1674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6A22B5D-EE82-242F-100E-5D691ADAD242}"/>
                </a:ext>
              </a:extLst>
            </p:cNvPr>
            <p:cNvSpPr/>
            <p:nvPr/>
          </p:nvSpPr>
          <p:spPr>
            <a:xfrm>
              <a:off x="7664166" y="2580125"/>
              <a:ext cx="1513706" cy="1722296"/>
            </a:xfrm>
            <a:custGeom>
              <a:avLst/>
              <a:gdLst>
                <a:gd name="connsiteX0" fmla="*/ 1509880 w 1513706"/>
                <a:gd name="connsiteY0" fmla="*/ 1722296 h 1722296"/>
                <a:gd name="connsiteX1" fmla="*/ 1507966 w 1513706"/>
                <a:gd name="connsiteY1" fmla="*/ 1722296 h 1722296"/>
                <a:gd name="connsiteX2" fmla="*/ 1914 w 1513706"/>
                <a:gd name="connsiteY2" fmla="*/ 646818 h 1722296"/>
                <a:gd name="connsiteX3" fmla="*/ 0 w 1513706"/>
                <a:gd name="connsiteY3" fmla="*/ 642991 h 1722296"/>
                <a:gd name="connsiteX4" fmla="*/ 1914 w 1513706"/>
                <a:gd name="connsiteY4" fmla="*/ 639163 h 1722296"/>
                <a:gd name="connsiteX5" fmla="*/ 1285981 w 1513706"/>
                <a:gd name="connsiteY5" fmla="*/ 0 h 1722296"/>
                <a:gd name="connsiteX6" fmla="*/ 1289809 w 1513706"/>
                <a:gd name="connsiteY6" fmla="*/ 0 h 1722296"/>
                <a:gd name="connsiteX7" fmla="*/ 1291722 w 1513706"/>
                <a:gd name="connsiteY7" fmla="*/ 3827 h 1722296"/>
                <a:gd name="connsiteX8" fmla="*/ 1513707 w 1513706"/>
                <a:gd name="connsiteY8" fmla="*/ 1718469 h 1722296"/>
                <a:gd name="connsiteX9" fmla="*/ 1511794 w 1513706"/>
                <a:gd name="connsiteY9" fmla="*/ 1722296 h 1722296"/>
                <a:gd name="connsiteX10" fmla="*/ 1509880 w 1513706"/>
                <a:gd name="connsiteY10" fmla="*/ 1722296 h 1722296"/>
                <a:gd name="connsiteX11" fmla="*/ 11482 w 1513706"/>
                <a:gd name="connsiteY11" fmla="*/ 641077 h 1722296"/>
                <a:gd name="connsiteX12" fmla="*/ 1504139 w 1513706"/>
                <a:gd name="connsiteY12" fmla="*/ 1706987 h 1722296"/>
                <a:gd name="connsiteX13" fmla="*/ 1284067 w 1513706"/>
                <a:gd name="connsiteY13" fmla="*/ 7655 h 1722296"/>
                <a:gd name="connsiteX14" fmla="*/ 11482 w 1513706"/>
                <a:gd name="connsiteY14" fmla="*/ 641077 h 1722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13706" h="1722296">
                  <a:moveTo>
                    <a:pt x="1509880" y="1722296"/>
                  </a:moveTo>
                  <a:cubicBezTo>
                    <a:pt x="1509880" y="1722296"/>
                    <a:pt x="1507966" y="1722296"/>
                    <a:pt x="1507966" y="1722296"/>
                  </a:cubicBezTo>
                  <a:lnTo>
                    <a:pt x="1914" y="646818"/>
                  </a:lnTo>
                  <a:cubicBezTo>
                    <a:pt x="0" y="646818"/>
                    <a:pt x="0" y="644904"/>
                    <a:pt x="0" y="642991"/>
                  </a:cubicBezTo>
                  <a:cubicBezTo>
                    <a:pt x="0" y="641077"/>
                    <a:pt x="1914" y="639163"/>
                    <a:pt x="1914" y="639163"/>
                  </a:cubicBezTo>
                  <a:lnTo>
                    <a:pt x="1285981" y="0"/>
                  </a:lnTo>
                  <a:cubicBezTo>
                    <a:pt x="1287895" y="0"/>
                    <a:pt x="1287895" y="0"/>
                    <a:pt x="1289809" y="0"/>
                  </a:cubicBezTo>
                  <a:cubicBezTo>
                    <a:pt x="1291722" y="0"/>
                    <a:pt x="1291722" y="1914"/>
                    <a:pt x="1291722" y="3827"/>
                  </a:cubicBezTo>
                  <a:lnTo>
                    <a:pt x="1513707" y="1718469"/>
                  </a:lnTo>
                  <a:cubicBezTo>
                    <a:pt x="1513707" y="1720382"/>
                    <a:pt x="1513707" y="1722296"/>
                    <a:pt x="1511794" y="1722296"/>
                  </a:cubicBezTo>
                  <a:cubicBezTo>
                    <a:pt x="1511794" y="1722296"/>
                    <a:pt x="1509880" y="1722296"/>
                    <a:pt x="1509880" y="1722296"/>
                  </a:cubicBezTo>
                  <a:close/>
                  <a:moveTo>
                    <a:pt x="11482" y="641077"/>
                  </a:moveTo>
                  <a:lnTo>
                    <a:pt x="1504139" y="1706987"/>
                  </a:lnTo>
                  <a:lnTo>
                    <a:pt x="1284067" y="7655"/>
                  </a:lnTo>
                  <a:lnTo>
                    <a:pt x="11482" y="64107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6607B19-9030-26B0-69A6-D296EA3033B6}"/>
                </a:ext>
              </a:extLst>
            </p:cNvPr>
            <p:cNvSpPr/>
            <p:nvPr/>
          </p:nvSpPr>
          <p:spPr>
            <a:xfrm>
              <a:off x="7243639" y="4424896"/>
              <a:ext cx="839619" cy="855407"/>
            </a:xfrm>
            <a:custGeom>
              <a:avLst/>
              <a:gdLst>
                <a:gd name="connsiteX0" fmla="*/ 5263 w 839619"/>
                <a:gd name="connsiteY0" fmla="*/ 855407 h 855407"/>
                <a:gd name="connsiteX1" fmla="*/ 1435 w 839619"/>
                <a:gd name="connsiteY1" fmla="*/ 853494 h 855407"/>
                <a:gd name="connsiteX2" fmla="*/ 1435 w 839619"/>
                <a:gd name="connsiteY2" fmla="*/ 847753 h 855407"/>
                <a:gd name="connsiteX3" fmla="*/ 786037 w 839619"/>
                <a:gd name="connsiteY3" fmla="*/ 1914 h 855407"/>
                <a:gd name="connsiteX4" fmla="*/ 789864 w 839619"/>
                <a:gd name="connsiteY4" fmla="*/ 0 h 855407"/>
                <a:gd name="connsiteX5" fmla="*/ 793691 w 839619"/>
                <a:gd name="connsiteY5" fmla="*/ 3828 h 855407"/>
                <a:gd name="connsiteX6" fmla="*/ 839620 w 839619"/>
                <a:gd name="connsiteY6" fmla="*/ 225813 h 855407"/>
                <a:gd name="connsiteX7" fmla="*/ 837706 w 839619"/>
                <a:gd name="connsiteY7" fmla="*/ 229639 h 855407"/>
                <a:gd name="connsiteX8" fmla="*/ 9090 w 839619"/>
                <a:gd name="connsiteY8" fmla="*/ 853494 h 855407"/>
                <a:gd name="connsiteX9" fmla="*/ 5263 w 839619"/>
                <a:gd name="connsiteY9" fmla="*/ 855407 h 855407"/>
                <a:gd name="connsiteX10" fmla="*/ 787950 w 839619"/>
                <a:gd name="connsiteY10" fmla="*/ 13396 h 855407"/>
                <a:gd name="connsiteX11" fmla="*/ 43536 w 839619"/>
                <a:gd name="connsiteY11" fmla="*/ 817134 h 855407"/>
                <a:gd name="connsiteX12" fmla="*/ 831965 w 839619"/>
                <a:gd name="connsiteY12" fmla="*/ 225813 h 855407"/>
                <a:gd name="connsiteX13" fmla="*/ 787950 w 839619"/>
                <a:gd name="connsiteY13" fmla="*/ 13396 h 85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39619" h="855407">
                  <a:moveTo>
                    <a:pt x="5263" y="855407"/>
                  </a:moveTo>
                  <a:cubicBezTo>
                    <a:pt x="3349" y="855407"/>
                    <a:pt x="3349" y="855407"/>
                    <a:pt x="1435" y="853494"/>
                  </a:cubicBezTo>
                  <a:cubicBezTo>
                    <a:pt x="-478" y="851580"/>
                    <a:pt x="-478" y="849666"/>
                    <a:pt x="1435" y="847753"/>
                  </a:cubicBezTo>
                  <a:lnTo>
                    <a:pt x="786037" y="1914"/>
                  </a:lnTo>
                  <a:cubicBezTo>
                    <a:pt x="787950" y="0"/>
                    <a:pt x="787950" y="0"/>
                    <a:pt x="789864" y="0"/>
                  </a:cubicBezTo>
                  <a:cubicBezTo>
                    <a:pt x="791778" y="0"/>
                    <a:pt x="791778" y="1914"/>
                    <a:pt x="793691" y="3828"/>
                  </a:cubicBezTo>
                  <a:lnTo>
                    <a:pt x="839620" y="225813"/>
                  </a:lnTo>
                  <a:cubicBezTo>
                    <a:pt x="839620" y="227726"/>
                    <a:pt x="839620" y="229639"/>
                    <a:pt x="837706" y="229639"/>
                  </a:cubicBezTo>
                  <a:lnTo>
                    <a:pt x="9090" y="853494"/>
                  </a:lnTo>
                  <a:cubicBezTo>
                    <a:pt x="7176" y="855407"/>
                    <a:pt x="7176" y="855407"/>
                    <a:pt x="5263" y="855407"/>
                  </a:cubicBezTo>
                  <a:close/>
                  <a:moveTo>
                    <a:pt x="787950" y="13396"/>
                  </a:moveTo>
                  <a:lnTo>
                    <a:pt x="43536" y="817134"/>
                  </a:lnTo>
                  <a:lnTo>
                    <a:pt x="831965" y="225813"/>
                  </a:lnTo>
                  <a:lnTo>
                    <a:pt x="787950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130BB71-3F8F-63E2-AFC3-7B59999CA6A7}"/>
                </a:ext>
              </a:extLst>
            </p:cNvPr>
            <p:cNvSpPr/>
            <p:nvPr/>
          </p:nvSpPr>
          <p:spPr>
            <a:xfrm>
              <a:off x="7245074" y="4647359"/>
              <a:ext cx="1364441" cy="632943"/>
            </a:xfrm>
            <a:custGeom>
              <a:avLst/>
              <a:gdLst>
                <a:gd name="connsiteX0" fmla="*/ 3827 w 1364441"/>
                <a:gd name="connsiteY0" fmla="*/ 632944 h 632943"/>
                <a:gd name="connsiteX1" fmla="*/ 0 w 1364441"/>
                <a:gd name="connsiteY1" fmla="*/ 631030 h 632943"/>
                <a:gd name="connsiteX2" fmla="*/ 1913 w 1364441"/>
                <a:gd name="connsiteY2" fmla="*/ 625289 h 632943"/>
                <a:gd name="connsiteX3" fmla="*/ 832443 w 1364441"/>
                <a:gd name="connsiteY3" fmla="*/ 1435 h 632943"/>
                <a:gd name="connsiteX4" fmla="*/ 838184 w 1364441"/>
                <a:gd name="connsiteY4" fmla="*/ 1435 h 632943"/>
                <a:gd name="connsiteX5" fmla="*/ 1362528 w 1364441"/>
                <a:gd name="connsiteY5" fmla="*/ 395650 h 632943"/>
                <a:gd name="connsiteX6" fmla="*/ 1364441 w 1364441"/>
                <a:gd name="connsiteY6" fmla="*/ 399477 h 632943"/>
                <a:gd name="connsiteX7" fmla="*/ 1360614 w 1364441"/>
                <a:gd name="connsiteY7" fmla="*/ 403304 h 632943"/>
                <a:gd name="connsiteX8" fmla="*/ 3827 w 1364441"/>
                <a:gd name="connsiteY8" fmla="*/ 632944 h 632943"/>
                <a:gd name="connsiteX9" fmla="*/ 3827 w 1364441"/>
                <a:gd name="connsiteY9" fmla="*/ 632944 h 632943"/>
                <a:gd name="connsiteX10" fmla="*/ 834357 w 1364441"/>
                <a:gd name="connsiteY10" fmla="*/ 11004 h 632943"/>
                <a:gd name="connsiteX11" fmla="*/ 21050 w 1364441"/>
                <a:gd name="connsiteY11" fmla="*/ 621462 h 632943"/>
                <a:gd name="connsiteX12" fmla="*/ 1345305 w 1364441"/>
                <a:gd name="connsiteY12" fmla="*/ 397563 h 632943"/>
                <a:gd name="connsiteX13" fmla="*/ 834357 w 1364441"/>
                <a:gd name="connsiteY13" fmla="*/ 11004 h 632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64441" h="632943">
                  <a:moveTo>
                    <a:pt x="3827" y="632944"/>
                  </a:moveTo>
                  <a:cubicBezTo>
                    <a:pt x="1913" y="632944"/>
                    <a:pt x="0" y="631030"/>
                    <a:pt x="0" y="631030"/>
                  </a:cubicBezTo>
                  <a:cubicBezTo>
                    <a:pt x="0" y="629116"/>
                    <a:pt x="0" y="627203"/>
                    <a:pt x="1913" y="625289"/>
                  </a:cubicBezTo>
                  <a:lnTo>
                    <a:pt x="832443" y="1435"/>
                  </a:lnTo>
                  <a:cubicBezTo>
                    <a:pt x="834357" y="-478"/>
                    <a:pt x="836270" y="-478"/>
                    <a:pt x="838184" y="1435"/>
                  </a:cubicBezTo>
                  <a:lnTo>
                    <a:pt x="1362528" y="395650"/>
                  </a:lnTo>
                  <a:cubicBezTo>
                    <a:pt x="1364441" y="397563"/>
                    <a:pt x="1364441" y="399477"/>
                    <a:pt x="1364441" y="399477"/>
                  </a:cubicBezTo>
                  <a:cubicBezTo>
                    <a:pt x="1364441" y="399477"/>
                    <a:pt x="1362528" y="403304"/>
                    <a:pt x="1360614" y="403304"/>
                  </a:cubicBezTo>
                  <a:lnTo>
                    <a:pt x="3827" y="632944"/>
                  </a:lnTo>
                  <a:cubicBezTo>
                    <a:pt x="5741" y="632944"/>
                    <a:pt x="5741" y="632944"/>
                    <a:pt x="3827" y="632944"/>
                  </a:cubicBezTo>
                  <a:close/>
                  <a:moveTo>
                    <a:pt x="834357" y="11004"/>
                  </a:moveTo>
                  <a:lnTo>
                    <a:pt x="21050" y="621462"/>
                  </a:lnTo>
                  <a:lnTo>
                    <a:pt x="1345305" y="397563"/>
                  </a:lnTo>
                  <a:lnTo>
                    <a:pt x="834357" y="1100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B364C53-AFBB-7C60-3C2D-DE3E100F4C83}"/>
                </a:ext>
              </a:extLst>
            </p:cNvPr>
            <p:cNvSpPr/>
            <p:nvPr/>
          </p:nvSpPr>
          <p:spPr>
            <a:xfrm>
              <a:off x="7243160" y="5041095"/>
              <a:ext cx="1362527" cy="1425678"/>
            </a:xfrm>
            <a:custGeom>
              <a:avLst/>
              <a:gdLst>
                <a:gd name="connsiteX0" fmla="*/ 1282154 w 1362527"/>
                <a:gd name="connsiteY0" fmla="*/ 1425678 h 1425678"/>
                <a:gd name="connsiteX1" fmla="*/ 1278327 w 1362527"/>
                <a:gd name="connsiteY1" fmla="*/ 1423765 h 1425678"/>
                <a:gd name="connsiteX2" fmla="*/ 1914 w 1362527"/>
                <a:gd name="connsiteY2" fmla="*/ 237294 h 1425678"/>
                <a:gd name="connsiteX3" fmla="*/ 0 w 1362527"/>
                <a:gd name="connsiteY3" fmla="*/ 233466 h 1425678"/>
                <a:gd name="connsiteX4" fmla="*/ 3827 w 1362527"/>
                <a:gd name="connsiteY4" fmla="*/ 229639 h 1425678"/>
                <a:gd name="connsiteX5" fmla="*/ 1356787 w 1362527"/>
                <a:gd name="connsiteY5" fmla="*/ 0 h 1425678"/>
                <a:gd name="connsiteX6" fmla="*/ 1360614 w 1362527"/>
                <a:gd name="connsiteY6" fmla="*/ 1914 h 1425678"/>
                <a:gd name="connsiteX7" fmla="*/ 1362528 w 1362527"/>
                <a:gd name="connsiteY7" fmla="*/ 5741 h 1425678"/>
                <a:gd name="connsiteX8" fmla="*/ 1284068 w 1362527"/>
                <a:gd name="connsiteY8" fmla="*/ 1419937 h 1425678"/>
                <a:gd name="connsiteX9" fmla="*/ 1282154 w 1362527"/>
                <a:gd name="connsiteY9" fmla="*/ 1425678 h 1425678"/>
                <a:gd name="connsiteX10" fmla="*/ 1282154 w 1362527"/>
                <a:gd name="connsiteY10" fmla="*/ 1425678 h 1425678"/>
                <a:gd name="connsiteX11" fmla="*/ 17223 w 1362527"/>
                <a:gd name="connsiteY11" fmla="*/ 237294 h 1425678"/>
                <a:gd name="connsiteX12" fmla="*/ 1278327 w 1362527"/>
                <a:gd name="connsiteY12" fmla="*/ 1410369 h 1425678"/>
                <a:gd name="connsiteX13" fmla="*/ 1354873 w 1362527"/>
                <a:gd name="connsiteY13" fmla="*/ 9568 h 1425678"/>
                <a:gd name="connsiteX14" fmla="*/ 17223 w 1362527"/>
                <a:gd name="connsiteY14" fmla="*/ 237294 h 142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62527" h="1425678">
                  <a:moveTo>
                    <a:pt x="1282154" y="1425678"/>
                  </a:moveTo>
                  <a:cubicBezTo>
                    <a:pt x="1280240" y="1425678"/>
                    <a:pt x="1280240" y="1425678"/>
                    <a:pt x="1278327" y="1423765"/>
                  </a:cubicBezTo>
                  <a:lnTo>
                    <a:pt x="1914" y="237294"/>
                  </a:lnTo>
                  <a:cubicBezTo>
                    <a:pt x="0" y="235380"/>
                    <a:pt x="0" y="233466"/>
                    <a:pt x="0" y="233466"/>
                  </a:cubicBezTo>
                  <a:cubicBezTo>
                    <a:pt x="0" y="231553"/>
                    <a:pt x="1914" y="231553"/>
                    <a:pt x="3827" y="229639"/>
                  </a:cubicBezTo>
                  <a:lnTo>
                    <a:pt x="1356787" y="0"/>
                  </a:lnTo>
                  <a:cubicBezTo>
                    <a:pt x="1358700" y="0"/>
                    <a:pt x="1358700" y="0"/>
                    <a:pt x="1360614" y="1914"/>
                  </a:cubicBezTo>
                  <a:cubicBezTo>
                    <a:pt x="1362528" y="1914"/>
                    <a:pt x="1362528" y="3827"/>
                    <a:pt x="1362528" y="5741"/>
                  </a:cubicBezTo>
                  <a:lnTo>
                    <a:pt x="1284068" y="1419937"/>
                  </a:lnTo>
                  <a:cubicBezTo>
                    <a:pt x="1285981" y="1421851"/>
                    <a:pt x="1285981" y="1423765"/>
                    <a:pt x="1282154" y="1425678"/>
                  </a:cubicBezTo>
                  <a:cubicBezTo>
                    <a:pt x="1284068" y="1425678"/>
                    <a:pt x="1282154" y="1425678"/>
                    <a:pt x="1282154" y="1425678"/>
                  </a:cubicBezTo>
                  <a:close/>
                  <a:moveTo>
                    <a:pt x="17223" y="237294"/>
                  </a:moveTo>
                  <a:lnTo>
                    <a:pt x="1278327" y="1410369"/>
                  </a:lnTo>
                  <a:lnTo>
                    <a:pt x="1354873" y="9568"/>
                  </a:lnTo>
                  <a:lnTo>
                    <a:pt x="17223" y="23729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4A88B73-F038-49FA-9067-D455661ADFE1}"/>
                </a:ext>
              </a:extLst>
            </p:cNvPr>
            <p:cNvSpPr/>
            <p:nvPr/>
          </p:nvSpPr>
          <p:spPr>
            <a:xfrm>
              <a:off x="11066658" y="3144656"/>
              <a:ext cx="1569203" cy="1917489"/>
            </a:xfrm>
            <a:custGeom>
              <a:avLst/>
              <a:gdLst>
                <a:gd name="connsiteX0" fmla="*/ 1565376 w 1569203"/>
                <a:gd name="connsiteY0" fmla="*/ 926212 h 1917489"/>
                <a:gd name="connsiteX1" fmla="*/ 13396 w 1569203"/>
                <a:gd name="connsiteY1" fmla="*/ 1904094 h 1917489"/>
                <a:gd name="connsiteX2" fmla="*/ 514775 w 1569203"/>
                <a:gd name="connsiteY2" fmla="*/ 9568 h 1917489"/>
                <a:gd name="connsiteX3" fmla="*/ 1569203 w 1569203"/>
                <a:gd name="connsiteY3" fmla="*/ 455452 h 1917489"/>
                <a:gd name="connsiteX4" fmla="*/ 1569203 w 1569203"/>
                <a:gd name="connsiteY4" fmla="*/ 445883 h 1917489"/>
                <a:gd name="connsiteX5" fmla="*/ 512861 w 1569203"/>
                <a:gd name="connsiteY5" fmla="*/ 0 h 1917489"/>
                <a:gd name="connsiteX6" fmla="*/ 509034 w 1569203"/>
                <a:gd name="connsiteY6" fmla="*/ 0 h 1917489"/>
                <a:gd name="connsiteX7" fmla="*/ 507121 w 1569203"/>
                <a:gd name="connsiteY7" fmla="*/ 3827 h 1917489"/>
                <a:gd name="connsiteX8" fmla="*/ 0 w 1569203"/>
                <a:gd name="connsiteY8" fmla="*/ 1913662 h 1917489"/>
                <a:gd name="connsiteX9" fmla="*/ 1914 w 1569203"/>
                <a:gd name="connsiteY9" fmla="*/ 1917490 h 1917489"/>
                <a:gd name="connsiteX10" fmla="*/ 3828 w 1569203"/>
                <a:gd name="connsiteY10" fmla="*/ 1917490 h 1917489"/>
                <a:gd name="connsiteX11" fmla="*/ 5741 w 1569203"/>
                <a:gd name="connsiteY11" fmla="*/ 1917490 h 1917489"/>
                <a:gd name="connsiteX12" fmla="*/ 1563462 w 1569203"/>
                <a:gd name="connsiteY12" fmla="*/ 935781 h 1917489"/>
                <a:gd name="connsiteX13" fmla="*/ 1565376 w 1569203"/>
                <a:gd name="connsiteY13" fmla="*/ 926212 h 1917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69203" h="1917489">
                  <a:moveTo>
                    <a:pt x="1565376" y="926212"/>
                  </a:moveTo>
                  <a:lnTo>
                    <a:pt x="13396" y="1904094"/>
                  </a:lnTo>
                  <a:lnTo>
                    <a:pt x="514775" y="9568"/>
                  </a:lnTo>
                  <a:lnTo>
                    <a:pt x="1569203" y="455452"/>
                  </a:lnTo>
                  <a:lnTo>
                    <a:pt x="1569203" y="445883"/>
                  </a:lnTo>
                  <a:lnTo>
                    <a:pt x="512861" y="0"/>
                  </a:lnTo>
                  <a:cubicBezTo>
                    <a:pt x="510948" y="0"/>
                    <a:pt x="510948" y="0"/>
                    <a:pt x="509034" y="0"/>
                  </a:cubicBezTo>
                  <a:cubicBezTo>
                    <a:pt x="507121" y="0"/>
                    <a:pt x="507121" y="1914"/>
                    <a:pt x="507121" y="3827"/>
                  </a:cubicBezTo>
                  <a:lnTo>
                    <a:pt x="0" y="1913662"/>
                  </a:lnTo>
                  <a:cubicBezTo>
                    <a:pt x="0" y="1915576"/>
                    <a:pt x="0" y="1917490"/>
                    <a:pt x="1914" y="1917490"/>
                  </a:cubicBezTo>
                  <a:cubicBezTo>
                    <a:pt x="1914" y="1917490"/>
                    <a:pt x="3828" y="1917490"/>
                    <a:pt x="3828" y="1917490"/>
                  </a:cubicBezTo>
                  <a:cubicBezTo>
                    <a:pt x="3828" y="1917490"/>
                    <a:pt x="5741" y="1917490"/>
                    <a:pt x="5741" y="1917490"/>
                  </a:cubicBezTo>
                  <a:lnTo>
                    <a:pt x="1563462" y="935781"/>
                  </a:lnTo>
                  <a:lnTo>
                    <a:pt x="1565376" y="92621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06E231C-AAD2-B883-5660-3664CCB8D4DF}"/>
                </a:ext>
              </a:extLst>
            </p:cNvPr>
            <p:cNvSpPr/>
            <p:nvPr/>
          </p:nvSpPr>
          <p:spPr>
            <a:xfrm>
              <a:off x="11066658" y="4070868"/>
              <a:ext cx="1565375" cy="993190"/>
            </a:xfrm>
            <a:custGeom>
              <a:avLst/>
              <a:gdLst>
                <a:gd name="connsiteX0" fmla="*/ 1561549 w 1565375"/>
                <a:gd name="connsiteY0" fmla="*/ 817134 h 993190"/>
                <a:gd name="connsiteX1" fmla="*/ 22964 w 1565375"/>
                <a:gd name="connsiteY1" fmla="*/ 981709 h 993190"/>
                <a:gd name="connsiteX2" fmla="*/ 1565376 w 1565375"/>
                <a:gd name="connsiteY2" fmla="*/ 11482 h 993190"/>
                <a:gd name="connsiteX3" fmla="*/ 1565376 w 1565375"/>
                <a:gd name="connsiteY3" fmla="*/ 0 h 993190"/>
                <a:gd name="connsiteX4" fmla="*/ 1914 w 1565375"/>
                <a:gd name="connsiteY4" fmla="*/ 983622 h 993190"/>
                <a:gd name="connsiteX5" fmla="*/ 0 w 1565375"/>
                <a:gd name="connsiteY5" fmla="*/ 989364 h 993190"/>
                <a:gd name="connsiteX6" fmla="*/ 3828 w 1565375"/>
                <a:gd name="connsiteY6" fmla="*/ 993191 h 993190"/>
                <a:gd name="connsiteX7" fmla="*/ 3828 w 1565375"/>
                <a:gd name="connsiteY7" fmla="*/ 993191 h 993190"/>
                <a:gd name="connsiteX8" fmla="*/ 1559635 w 1565375"/>
                <a:gd name="connsiteY8" fmla="*/ 826702 h 993190"/>
                <a:gd name="connsiteX9" fmla="*/ 1561549 w 1565375"/>
                <a:gd name="connsiteY9" fmla="*/ 817134 h 993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5375" h="993190">
                  <a:moveTo>
                    <a:pt x="1561549" y="817134"/>
                  </a:moveTo>
                  <a:lnTo>
                    <a:pt x="22964" y="981709"/>
                  </a:lnTo>
                  <a:lnTo>
                    <a:pt x="1565376" y="11482"/>
                  </a:lnTo>
                  <a:lnTo>
                    <a:pt x="1565376" y="0"/>
                  </a:lnTo>
                  <a:lnTo>
                    <a:pt x="1914" y="983622"/>
                  </a:lnTo>
                  <a:cubicBezTo>
                    <a:pt x="0" y="985536"/>
                    <a:pt x="0" y="987450"/>
                    <a:pt x="0" y="989364"/>
                  </a:cubicBezTo>
                  <a:cubicBezTo>
                    <a:pt x="0" y="991277"/>
                    <a:pt x="1914" y="993191"/>
                    <a:pt x="3828" y="993191"/>
                  </a:cubicBezTo>
                  <a:cubicBezTo>
                    <a:pt x="3828" y="993191"/>
                    <a:pt x="3828" y="993191"/>
                    <a:pt x="3828" y="993191"/>
                  </a:cubicBezTo>
                  <a:lnTo>
                    <a:pt x="1559635" y="826702"/>
                  </a:lnTo>
                  <a:lnTo>
                    <a:pt x="1561549" y="81713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16BD4CF-94F4-3619-5525-EE3E539DB70E}"/>
                </a:ext>
              </a:extLst>
            </p:cNvPr>
            <p:cNvSpPr/>
            <p:nvPr/>
          </p:nvSpPr>
          <p:spPr>
            <a:xfrm>
              <a:off x="11575692" y="3142742"/>
              <a:ext cx="1062082" cy="457365"/>
            </a:xfrm>
            <a:custGeom>
              <a:avLst/>
              <a:gdLst>
                <a:gd name="connsiteX0" fmla="*/ 1060169 w 1062082"/>
                <a:gd name="connsiteY0" fmla="*/ 445883 h 457365"/>
                <a:gd name="connsiteX1" fmla="*/ 28705 w 1062082"/>
                <a:gd name="connsiteY1" fmla="*/ 11482 h 457365"/>
                <a:gd name="connsiteX2" fmla="*/ 1062083 w 1062082"/>
                <a:gd name="connsiteY2" fmla="*/ 72719 h 457365"/>
                <a:gd name="connsiteX3" fmla="*/ 1062083 w 1062082"/>
                <a:gd name="connsiteY3" fmla="*/ 63151 h 457365"/>
                <a:gd name="connsiteX4" fmla="*/ 3827 w 1062082"/>
                <a:gd name="connsiteY4" fmla="*/ 0 h 457365"/>
                <a:gd name="connsiteX5" fmla="*/ 0 w 1062082"/>
                <a:gd name="connsiteY5" fmla="*/ 3828 h 457365"/>
                <a:gd name="connsiteX6" fmla="*/ 1914 w 1062082"/>
                <a:gd name="connsiteY6" fmla="*/ 9568 h 457365"/>
                <a:gd name="connsiteX7" fmla="*/ 1060169 w 1062082"/>
                <a:gd name="connsiteY7" fmla="*/ 457365 h 457365"/>
                <a:gd name="connsiteX8" fmla="*/ 1060169 w 1062082"/>
                <a:gd name="connsiteY8" fmla="*/ 445883 h 457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2082" h="457365">
                  <a:moveTo>
                    <a:pt x="1060169" y="445883"/>
                  </a:moveTo>
                  <a:lnTo>
                    <a:pt x="28705" y="11482"/>
                  </a:lnTo>
                  <a:lnTo>
                    <a:pt x="1062083" y="72719"/>
                  </a:lnTo>
                  <a:lnTo>
                    <a:pt x="1062083" y="63151"/>
                  </a:lnTo>
                  <a:lnTo>
                    <a:pt x="3827" y="0"/>
                  </a:lnTo>
                  <a:cubicBezTo>
                    <a:pt x="1914" y="0"/>
                    <a:pt x="0" y="1914"/>
                    <a:pt x="0" y="3828"/>
                  </a:cubicBezTo>
                  <a:cubicBezTo>
                    <a:pt x="0" y="5741"/>
                    <a:pt x="0" y="7655"/>
                    <a:pt x="1914" y="9568"/>
                  </a:cubicBezTo>
                  <a:lnTo>
                    <a:pt x="1060169" y="457365"/>
                  </a:lnTo>
                  <a:lnTo>
                    <a:pt x="1060169" y="44588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F6EEDD5-784E-3E1F-4ECE-E29FE63B2021}"/>
                </a:ext>
              </a:extLst>
            </p:cNvPr>
            <p:cNvSpPr/>
            <p:nvPr/>
          </p:nvSpPr>
          <p:spPr>
            <a:xfrm>
              <a:off x="5437141" y="5745323"/>
              <a:ext cx="1564897" cy="639163"/>
            </a:xfrm>
            <a:custGeom>
              <a:avLst/>
              <a:gdLst>
                <a:gd name="connsiteX0" fmla="*/ 5262 w 1564897"/>
                <a:gd name="connsiteY0" fmla="*/ 639163 h 639163"/>
                <a:gd name="connsiteX1" fmla="*/ 1435 w 1564897"/>
                <a:gd name="connsiteY1" fmla="*/ 637250 h 639163"/>
                <a:gd name="connsiteX2" fmla="*/ 1435 w 1564897"/>
                <a:gd name="connsiteY2" fmla="*/ 631509 h 639163"/>
                <a:gd name="connsiteX3" fmla="*/ 523865 w 1564897"/>
                <a:gd name="connsiteY3" fmla="*/ 5741 h 639163"/>
                <a:gd name="connsiteX4" fmla="*/ 527692 w 1564897"/>
                <a:gd name="connsiteY4" fmla="*/ 3828 h 639163"/>
                <a:gd name="connsiteX5" fmla="*/ 1561070 w 1564897"/>
                <a:gd name="connsiteY5" fmla="*/ 0 h 639163"/>
                <a:gd name="connsiteX6" fmla="*/ 1561070 w 1564897"/>
                <a:gd name="connsiteY6" fmla="*/ 0 h 639163"/>
                <a:gd name="connsiteX7" fmla="*/ 1564898 w 1564897"/>
                <a:gd name="connsiteY7" fmla="*/ 3828 h 639163"/>
                <a:gd name="connsiteX8" fmla="*/ 1562984 w 1564897"/>
                <a:gd name="connsiteY8" fmla="*/ 9568 h 639163"/>
                <a:gd name="connsiteX9" fmla="*/ 5262 w 1564897"/>
                <a:gd name="connsiteY9" fmla="*/ 639163 h 639163"/>
                <a:gd name="connsiteX10" fmla="*/ 5262 w 1564897"/>
                <a:gd name="connsiteY10" fmla="*/ 639163 h 639163"/>
                <a:gd name="connsiteX11" fmla="*/ 531520 w 1564897"/>
                <a:gd name="connsiteY11" fmla="*/ 13396 h 639163"/>
                <a:gd name="connsiteX12" fmla="*/ 20572 w 1564897"/>
                <a:gd name="connsiteY12" fmla="*/ 623854 h 639163"/>
                <a:gd name="connsiteX13" fmla="*/ 1538106 w 1564897"/>
                <a:gd name="connsiteY13" fmla="*/ 11482 h 639163"/>
                <a:gd name="connsiteX14" fmla="*/ 531520 w 1564897"/>
                <a:gd name="connsiteY14" fmla="*/ 13396 h 63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64897" h="639163">
                  <a:moveTo>
                    <a:pt x="5262" y="639163"/>
                  </a:moveTo>
                  <a:cubicBezTo>
                    <a:pt x="3349" y="639163"/>
                    <a:pt x="3349" y="639163"/>
                    <a:pt x="1435" y="637250"/>
                  </a:cubicBezTo>
                  <a:cubicBezTo>
                    <a:pt x="-478" y="635336"/>
                    <a:pt x="-478" y="633422"/>
                    <a:pt x="1435" y="631509"/>
                  </a:cubicBezTo>
                  <a:lnTo>
                    <a:pt x="523865" y="5741"/>
                  </a:lnTo>
                  <a:cubicBezTo>
                    <a:pt x="523865" y="3828"/>
                    <a:pt x="525779" y="3828"/>
                    <a:pt x="527692" y="3828"/>
                  </a:cubicBezTo>
                  <a:lnTo>
                    <a:pt x="1561070" y="0"/>
                  </a:lnTo>
                  <a:cubicBezTo>
                    <a:pt x="1561070" y="0"/>
                    <a:pt x="1561070" y="0"/>
                    <a:pt x="1561070" y="0"/>
                  </a:cubicBezTo>
                  <a:cubicBezTo>
                    <a:pt x="1562984" y="0"/>
                    <a:pt x="1564898" y="1914"/>
                    <a:pt x="1564898" y="3828"/>
                  </a:cubicBezTo>
                  <a:cubicBezTo>
                    <a:pt x="1564898" y="5741"/>
                    <a:pt x="1564898" y="7655"/>
                    <a:pt x="1562984" y="9568"/>
                  </a:cubicBezTo>
                  <a:lnTo>
                    <a:pt x="5262" y="639163"/>
                  </a:lnTo>
                  <a:cubicBezTo>
                    <a:pt x="7176" y="639163"/>
                    <a:pt x="7176" y="639163"/>
                    <a:pt x="5262" y="639163"/>
                  </a:cubicBezTo>
                  <a:close/>
                  <a:moveTo>
                    <a:pt x="531520" y="13396"/>
                  </a:moveTo>
                  <a:lnTo>
                    <a:pt x="20572" y="623854"/>
                  </a:lnTo>
                  <a:lnTo>
                    <a:pt x="1538106" y="11482"/>
                  </a:lnTo>
                  <a:lnTo>
                    <a:pt x="531520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6A51357-A5E3-A917-4FD9-BAFF87E2CD45}"/>
                </a:ext>
              </a:extLst>
            </p:cNvPr>
            <p:cNvSpPr/>
            <p:nvPr/>
          </p:nvSpPr>
          <p:spPr>
            <a:xfrm>
              <a:off x="5438577" y="5747237"/>
              <a:ext cx="1563462" cy="1657231"/>
            </a:xfrm>
            <a:custGeom>
              <a:avLst/>
              <a:gdLst>
                <a:gd name="connsiteX0" fmla="*/ 1263017 w 1563462"/>
                <a:gd name="connsiteY0" fmla="*/ 1657232 h 1657231"/>
                <a:gd name="connsiteX1" fmla="*/ 1261104 w 1563462"/>
                <a:gd name="connsiteY1" fmla="*/ 1655318 h 1657231"/>
                <a:gd name="connsiteX2" fmla="*/ 1914 w 1563462"/>
                <a:gd name="connsiteY2" fmla="*/ 635336 h 1657231"/>
                <a:gd name="connsiteX3" fmla="*/ 0 w 1563462"/>
                <a:gd name="connsiteY3" fmla="*/ 631509 h 1657231"/>
                <a:gd name="connsiteX4" fmla="*/ 1914 w 1563462"/>
                <a:gd name="connsiteY4" fmla="*/ 627681 h 1657231"/>
                <a:gd name="connsiteX5" fmla="*/ 1557721 w 1563462"/>
                <a:gd name="connsiteY5" fmla="*/ 0 h 1657231"/>
                <a:gd name="connsiteX6" fmla="*/ 1561549 w 1563462"/>
                <a:gd name="connsiteY6" fmla="*/ 0 h 1657231"/>
                <a:gd name="connsiteX7" fmla="*/ 1563462 w 1563462"/>
                <a:gd name="connsiteY7" fmla="*/ 3828 h 1657231"/>
                <a:gd name="connsiteX8" fmla="*/ 1264931 w 1563462"/>
                <a:gd name="connsiteY8" fmla="*/ 1653404 h 1657231"/>
                <a:gd name="connsiteX9" fmla="*/ 1263017 w 1563462"/>
                <a:gd name="connsiteY9" fmla="*/ 1657232 h 1657231"/>
                <a:gd name="connsiteX10" fmla="*/ 1263017 w 1563462"/>
                <a:gd name="connsiteY10" fmla="*/ 1657232 h 1657231"/>
                <a:gd name="connsiteX11" fmla="*/ 13396 w 1563462"/>
                <a:gd name="connsiteY11" fmla="*/ 633422 h 1657231"/>
                <a:gd name="connsiteX12" fmla="*/ 1261104 w 1563462"/>
                <a:gd name="connsiteY12" fmla="*/ 1645750 h 1657231"/>
                <a:gd name="connsiteX13" fmla="*/ 1555807 w 1563462"/>
                <a:gd name="connsiteY13" fmla="*/ 11482 h 1657231"/>
                <a:gd name="connsiteX14" fmla="*/ 13396 w 1563462"/>
                <a:gd name="connsiteY14" fmla="*/ 633422 h 1657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63462" h="1657231">
                  <a:moveTo>
                    <a:pt x="1263017" y="1657232"/>
                  </a:moveTo>
                  <a:cubicBezTo>
                    <a:pt x="1261104" y="1657232"/>
                    <a:pt x="1261104" y="1657232"/>
                    <a:pt x="1261104" y="1655318"/>
                  </a:cubicBezTo>
                  <a:lnTo>
                    <a:pt x="1914" y="635336"/>
                  </a:lnTo>
                  <a:cubicBezTo>
                    <a:pt x="0" y="633422"/>
                    <a:pt x="0" y="633422"/>
                    <a:pt x="0" y="631509"/>
                  </a:cubicBezTo>
                  <a:cubicBezTo>
                    <a:pt x="0" y="629595"/>
                    <a:pt x="1914" y="627681"/>
                    <a:pt x="1914" y="627681"/>
                  </a:cubicBezTo>
                  <a:lnTo>
                    <a:pt x="1557721" y="0"/>
                  </a:lnTo>
                  <a:cubicBezTo>
                    <a:pt x="1559635" y="0"/>
                    <a:pt x="1561549" y="0"/>
                    <a:pt x="1561549" y="0"/>
                  </a:cubicBezTo>
                  <a:cubicBezTo>
                    <a:pt x="1563462" y="1914"/>
                    <a:pt x="1563462" y="1914"/>
                    <a:pt x="1563462" y="3828"/>
                  </a:cubicBezTo>
                  <a:lnTo>
                    <a:pt x="1264931" y="1653404"/>
                  </a:lnTo>
                  <a:cubicBezTo>
                    <a:pt x="1266845" y="1655318"/>
                    <a:pt x="1266845" y="1657232"/>
                    <a:pt x="1263017" y="1657232"/>
                  </a:cubicBezTo>
                  <a:cubicBezTo>
                    <a:pt x="1263017" y="1657232"/>
                    <a:pt x="1263017" y="1657232"/>
                    <a:pt x="1263017" y="1657232"/>
                  </a:cubicBezTo>
                  <a:close/>
                  <a:moveTo>
                    <a:pt x="13396" y="633422"/>
                  </a:moveTo>
                  <a:lnTo>
                    <a:pt x="1261104" y="1645750"/>
                  </a:lnTo>
                  <a:lnTo>
                    <a:pt x="1555807" y="11482"/>
                  </a:lnTo>
                  <a:lnTo>
                    <a:pt x="13396" y="63342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53CA0B5-FF27-CA06-4329-6D8C5F61F192}"/>
                </a:ext>
              </a:extLst>
            </p:cNvPr>
            <p:cNvSpPr/>
            <p:nvPr/>
          </p:nvSpPr>
          <p:spPr>
            <a:xfrm>
              <a:off x="5961006" y="5270735"/>
              <a:ext cx="1293157" cy="487983"/>
            </a:xfrm>
            <a:custGeom>
              <a:avLst/>
              <a:gdLst>
                <a:gd name="connsiteX0" fmla="*/ 3827 w 1293157"/>
                <a:gd name="connsiteY0" fmla="*/ 487984 h 487983"/>
                <a:gd name="connsiteX1" fmla="*/ 0 w 1293157"/>
                <a:gd name="connsiteY1" fmla="*/ 484156 h 487983"/>
                <a:gd name="connsiteX2" fmla="*/ 1914 w 1293157"/>
                <a:gd name="connsiteY2" fmla="*/ 478416 h 487983"/>
                <a:gd name="connsiteX3" fmla="*/ 1285981 w 1293157"/>
                <a:gd name="connsiteY3" fmla="*/ 0 h 487983"/>
                <a:gd name="connsiteX4" fmla="*/ 1291722 w 1293157"/>
                <a:gd name="connsiteY4" fmla="*/ 1914 h 487983"/>
                <a:gd name="connsiteX5" fmla="*/ 1291722 w 1293157"/>
                <a:gd name="connsiteY5" fmla="*/ 7655 h 487983"/>
                <a:gd name="connsiteX6" fmla="*/ 1041033 w 1293157"/>
                <a:gd name="connsiteY6" fmla="*/ 482243 h 487983"/>
                <a:gd name="connsiteX7" fmla="*/ 1037205 w 1293157"/>
                <a:gd name="connsiteY7" fmla="*/ 484156 h 487983"/>
                <a:gd name="connsiteX8" fmla="*/ 3827 w 1293157"/>
                <a:gd name="connsiteY8" fmla="*/ 487984 h 487983"/>
                <a:gd name="connsiteX9" fmla="*/ 3827 w 1293157"/>
                <a:gd name="connsiteY9" fmla="*/ 487984 h 487983"/>
                <a:gd name="connsiteX10" fmla="*/ 1278327 w 1293157"/>
                <a:gd name="connsiteY10" fmla="*/ 13395 h 487983"/>
                <a:gd name="connsiteX11" fmla="*/ 28705 w 1293157"/>
                <a:gd name="connsiteY11" fmla="*/ 478416 h 487983"/>
                <a:gd name="connsiteX12" fmla="*/ 1035292 w 1293157"/>
                <a:gd name="connsiteY12" fmla="*/ 474588 h 487983"/>
                <a:gd name="connsiteX13" fmla="*/ 1278327 w 1293157"/>
                <a:gd name="connsiteY13" fmla="*/ 13395 h 487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93157" h="487983">
                  <a:moveTo>
                    <a:pt x="3827" y="487984"/>
                  </a:moveTo>
                  <a:cubicBezTo>
                    <a:pt x="1914" y="487984"/>
                    <a:pt x="0" y="486070"/>
                    <a:pt x="0" y="484156"/>
                  </a:cubicBezTo>
                  <a:cubicBezTo>
                    <a:pt x="0" y="482243"/>
                    <a:pt x="0" y="480329"/>
                    <a:pt x="1914" y="478416"/>
                  </a:cubicBezTo>
                  <a:lnTo>
                    <a:pt x="1285981" y="0"/>
                  </a:lnTo>
                  <a:cubicBezTo>
                    <a:pt x="1287895" y="0"/>
                    <a:pt x="1289809" y="0"/>
                    <a:pt x="1291722" y="1914"/>
                  </a:cubicBezTo>
                  <a:cubicBezTo>
                    <a:pt x="1293636" y="3827"/>
                    <a:pt x="1293636" y="5741"/>
                    <a:pt x="1291722" y="7655"/>
                  </a:cubicBezTo>
                  <a:lnTo>
                    <a:pt x="1041033" y="482243"/>
                  </a:lnTo>
                  <a:cubicBezTo>
                    <a:pt x="1041033" y="484156"/>
                    <a:pt x="1039119" y="484156"/>
                    <a:pt x="1037205" y="484156"/>
                  </a:cubicBezTo>
                  <a:lnTo>
                    <a:pt x="3827" y="487984"/>
                  </a:lnTo>
                  <a:cubicBezTo>
                    <a:pt x="3827" y="487984"/>
                    <a:pt x="3827" y="487984"/>
                    <a:pt x="3827" y="487984"/>
                  </a:cubicBezTo>
                  <a:close/>
                  <a:moveTo>
                    <a:pt x="1278327" y="13395"/>
                  </a:moveTo>
                  <a:lnTo>
                    <a:pt x="28705" y="478416"/>
                  </a:lnTo>
                  <a:lnTo>
                    <a:pt x="1035292" y="474588"/>
                  </a:lnTo>
                  <a:lnTo>
                    <a:pt x="1278327" y="1339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B0B7384-ABA9-AB2F-6BFF-C34029C94FFE}"/>
                </a:ext>
              </a:extLst>
            </p:cNvPr>
            <p:cNvSpPr/>
            <p:nvPr/>
          </p:nvSpPr>
          <p:spPr>
            <a:xfrm>
              <a:off x="6697766" y="5747237"/>
              <a:ext cx="1831374" cy="1657231"/>
            </a:xfrm>
            <a:custGeom>
              <a:avLst/>
              <a:gdLst>
                <a:gd name="connsiteX0" fmla="*/ 3827 w 1831374"/>
                <a:gd name="connsiteY0" fmla="*/ 1657232 h 1657231"/>
                <a:gd name="connsiteX1" fmla="*/ 1914 w 1831374"/>
                <a:gd name="connsiteY1" fmla="*/ 1657232 h 1657231"/>
                <a:gd name="connsiteX2" fmla="*/ 0 w 1831374"/>
                <a:gd name="connsiteY2" fmla="*/ 1653404 h 1657231"/>
                <a:gd name="connsiteX3" fmla="*/ 298531 w 1831374"/>
                <a:gd name="connsiteY3" fmla="*/ 3828 h 1657231"/>
                <a:gd name="connsiteX4" fmla="*/ 300445 w 1831374"/>
                <a:gd name="connsiteY4" fmla="*/ 0 h 1657231"/>
                <a:gd name="connsiteX5" fmla="*/ 304273 w 1831374"/>
                <a:gd name="connsiteY5" fmla="*/ 0 h 1657231"/>
                <a:gd name="connsiteX6" fmla="*/ 1829461 w 1831374"/>
                <a:gd name="connsiteY6" fmla="*/ 711883 h 1657231"/>
                <a:gd name="connsiteX7" fmla="*/ 1831375 w 1831374"/>
                <a:gd name="connsiteY7" fmla="*/ 715710 h 1657231"/>
                <a:gd name="connsiteX8" fmla="*/ 1829461 w 1831374"/>
                <a:gd name="connsiteY8" fmla="*/ 719537 h 1657231"/>
                <a:gd name="connsiteX9" fmla="*/ 5741 w 1831374"/>
                <a:gd name="connsiteY9" fmla="*/ 1657232 h 1657231"/>
                <a:gd name="connsiteX10" fmla="*/ 3827 w 1831374"/>
                <a:gd name="connsiteY10" fmla="*/ 1657232 h 1657231"/>
                <a:gd name="connsiteX11" fmla="*/ 304273 w 1831374"/>
                <a:gd name="connsiteY11" fmla="*/ 9568 h 1657231"/>
                <a:gd name="connsiteX12" fmla="*/ 9568 w 1831374"/>
                <a:gd name="connsiteY12" fmla="*/ 1643836 h 1657231"/>
                <a:gd name="connsiteX13" fmla="*/ 1817979 w 1831374"/>
                <a:gd name="connsiteY13" fmla="*/ 713796 h 1657231"/>
                <a:gd name="connsiteX14" fmla="*/ 304273 w 1831374"/>
                <a:gd name="connsiteY14" fmla="*/ 9568 h 1657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31374" h="1657231">
                  <a:moveTo>
                    <a:pt x="3827" y="1657232"/>
                  </a:moveTo>
                  <a:cubicBezTo>
                    <a:pt x="3827" y="1657232"/>
                    <a:pt x="1914" y="1657232"/>
                    <a:pt x="1914" y="1657232"/>
                  </a:cubicBezTo>
                  <a:cubicBezTo>
                    <a:pt x="0" y="1655318"/>
                    <a:pt x="0" y="1655318"/>
                    <a:pt x="0" y="1653404"/>
                  </a:cubicBezTo>
                  <a:lnTo>
                    <a:pt x="298531" y="3828"/>
                  </a:lnTo>
                  <a:cubicBezTo>
                    <a:pt x="298531" y="1914"/>
                    <a:pt x="300445" y="1914"/>
                    <a:pt x="300445" y="0"/>
                  </a:cubicBezTo>
                  <a:cubicBezTo>
                    <a:pt x="302359" y="0"/>
                    <a:pt x="302359" y="0"/>
                    <a:pt x="304273" y="0"/>
                  </a:cubicBezTo>
                  <a:lnTo>
                    <a:pt x="1829461" y="711883"/>
                  </a:lnTo>
                  <a:cubicBezTo>
                    <a:pt x="1831375" y="711883"/>
                    <a:pt x="1831375" y="713796"/>
                    <a:pt x="1831375" y="715710"/>
                  </a:cubicBezTo>
                  <a:cubicBezTo>
                    <a:pt x="1831375" y="717623"/>
                    <a:pt x="1831375" y="719537"/>
                    <a:pt x="1829461" y="719537"/>
                  </a:cubicBezTo>
                  <a:lnTo>
                    <a:pt x="5741" y="1657232"/>
                  </a:lnTo>
                  <a:cubicBezTo>
                    <a:pt x="5741" y="1657232"/>
                    <a:pt x="3827" y="1657232"/>
                    <a:pt x="3827" y="1657232"/>
                  </a:cubicBezTo>
                  <a:close/>
                  <a:moveTo>
                    <a:pt x="304273" y="9568"/>
                  </a:moveTo>
                  <a:lnTo>
                    <a:pt x="9568" y="1643836"/>
                  </a:lnTo>
                  <a:lnTo>
                    <a:pt x="1817979" y="713796"/>
                  </a:lnTo>
                  <a:lnTo>
                    <a:pt x="304273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01748B3-FF91-34CB-C4F9-B8DB62B3E862}"/>
                </a:ext>
              </a:extLst>
            </p:cNvPr>
            <p:cNvSpPr/>
            <p:nvPr/>
          </p:nvSpPr>
          <p:spPr>
            <a:xfrm>
              <a:off x="6996298" y="5272649"/>
              <a:ext cx="1536192" cy="1194125"/>
            </a:xfrm>
            <a:custGeom>
              <a:avLst/>
              <a:gdLst>
                <a:gd name="connsiteX0" fmla="*/ 1529016 w 1536192"/>
                <a:gd name="connsiteY0" fmla="*/ 1194125 h 1194125"/>
                <a:gd name="connsiteX1" fmla="*/ 1529016 w 1536192"/>
                <a:gd name="connsiteY1" fmla="*/ 1194125 h 1194125"/>
                <a:gd name="connsiteX2" fmla="*/ 1913 w 1536192"/>
                <a:gd name="connsiteY2" fmla="*/ 482243 h 1194125"/>
                <a:gd name="connsiteX3" fmla="*/ 0 w 1536192"/>
                <a:gd name="connsiteY3" fmla="*/ 480329 h 1194125"/>
                <a:gd name="connsiteX4" fmla="*/ 0 w 1536192"/>
                <a:gd name="connsiteY4" fmla="*/ 476502 h 1194125"/>
                <a:gd name="connsiteX5" fmla="*/ 250690 w 1536192"/>
                <a:gd name="connsiteY5" fmla="*/ 1913 h 1194125"/>
                <a:gd name="connsiteX6" fmla="*/ 254517 w 1536192"/>
                <a:gd name="connsiteY6" fmla="*/ 0 h 1194125"/>
                <a:gd name="connsiteX7" fmla="*/ 258344 w 1536192"/>
                <a:gd name="connsiteY7" fmla="*/ 1913 h 1194125"/>
                <a:gd name="connsiteX8" fmla="*/ 1534757 w 1536192"/>
                <a:gd name="connsiteY8" fmla="*/ 1188384 h 1194125"/>
                <a:gd name="connsiteX9" fmla="*/ 1534757 w 1536192"/>
                <a:gd name="connsiteY9" fmla="*/ 1194125 h 1194125"/>
                <a:gd name="connsiteX10" fmla="*/ 1529016 w 1536192"/>
                <a:gd name="connsiteY10" fmla="*/ 1194125 h 1194125"/>
                <a:gd name="connsiteX11" fmla="*/ 9568 w 1536192"/>
                <a:gd name="connsiteY11" fmla="*/ 476502 h 1194125"/>
                <a:gd name="connsiteX12" fmla="*/ 1506052 w 1536192"/>
                <a:gd name="connsiteY12" fmla="*/ 1173075 h 1194125"/>
                <a:gd name="connsiteX13" fmla="*/ 256431 w 1536192"/>
                <a:gd name="connsiteY13" fmla="*/ 9568 h 1194125"/>
                <a:gd name="connsiteX14" fmla="*/ 9568 w 1536192"/>
                <a:gd name="connsiteY14" fmla="*/ 476502 h 1194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36192" h="1194125">
                  <a:moveTo>
                    <a:pt x="1529016" y="1194125"/>
                  </a:moveTo>
                  <a:cubicBezTo>
                    <a:pt x="1529016" y="1194125"/>
                    <a:pt x="1527103" y="1194125"/>
                    <a:pt x="1529016" y="1194125"/>
                  </a:cubicBezTo>
                  <a:lnTo>
                    <a:pt x="1913" y="482243"/>
                  </a:lnTo>
                  <a:cubicBezTo>
                    <a:pt x="0" y="482243"/>
                    <a:pt x="0" y="480329"/>
                    <a:pt x="0" y="480329"/>
                  </a:cubicBezTo>
                  <a:cubicBezTo>
                    <a:pt x="0" y="478416"/>
                    <a:pt x="0" y="478416"/>
                    <a:pt x="0" y="476502"/>
                  </a:cubicBezTo>
                  <a:lnTo>
                    <a:pt x="250690" y="1913"/>
                  </a:lnTo>
                  <a:cubicBezTo>
                    <a:pt x="250690" y="0"/>
                    <a:pt x="252603" y="0"/>
                    <a:pt x="254517" y="0"/>
                  </a:cubicBezTo>
                  <a:cubicBezTo>
                    <a:pt x="256431" y="0"/>
                    <a:pt x="256431" y="0"/>
                    <a:pt x="258344" y="1913"/>
                  </a:cubicBezTo>
                  <a:lnTo>
                    <a:pt x="1534757" y="1188384"/>
                  </a:lnTo>
                  <a:cubicBezTo>
                    <a:pt x="1536671" y="1190298"/>
                    <a:pt x="1536671" y="1192211"/>
                    <a:pt x="1534757" y="1194125"/>
                  </a:cubicBezTo>
                  <a:cubicBezTo>
                    <a:pt x="1530930" y="1192211"/>
                    <a:pt x="1530930" y="1194125"/>
                    <a:pt x="1529016" y="1194125"/>
                  </a:cubicBezTo>
                  <a:close/>
                  <a:moveTo>
                    <a:pt x="9568" y="476502"/>
                  </a:moveTo>
                  <a:lnTo>
                    <a:pt x="1506052" y="1173075"/>
                  </a:lnTo>
                  <a:lnTo>
                    <a:pt x="256431" y="9568"/>
                  </a:lnTo>
                  <a:lnTo>
                    <a:pt x="9568" y="47650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BBA913C-7B5B-2A3A-1733-2B1B0DC700F8}"/>
                </a:ext>
              </a:extLst>
            </p:cNvPr>
            <p:cNvSpPr/>
            <p:nvPr/>
          </p:nvSpPr>
          <p:spPr>
            <a:xfrm>
              <a:off x="12080899" y="5310922"/>
              <a:ext cx="545393" cy="520515"/>
            </a:xfrm>
            <a:custGeom>
              <a:avLst/>
              <a:gdLst>
                <a:gd name="connsiteX0" fmla="*/ 543480 w 545393"/>
                <a:gd name="connsiteY0" fmla="*/ 510948 h 520515"/>
                <a:gd name="connsiteX1" fmla="*/ 15309 w 545393"/>
                <a:gd name="connsiteY1" fmla="*/ 313841 h 520515"/>
                <a:gd name="connsiteX2" fmla="*/ 545394 w 545393"/>
                <a:gd name="connsiteY2" fmla="*/ 9568 h 520515"/>
                <a:gd name="connsiteX3" fmla="*/ 545394 w 545393"/>
                <a:gd name="connsiteY3" fmla="*/ 0 h 520515"/>
                <a:gd name="connsiteX4" fmla="*/ 1914 w 545393"/>
                <a:gd name="connsiteY4" fmla="*/ 311927 h 520515"/>
                <a:gd name="connsiteX5" fmla="*/ 0 w 545393"/>
                <a:gd name="connsiteY5" fmla="*/ 315754 h 520515"/>
                <a:gd name="connsiteX6" fmla="*/ 3828 w 545393"/>
                <a:gd name="connsiteY6" fmla="*/ 319581 h 520515"/>
                <a:gd name="connsiteX7" fmla="*/ 543480 w 545393"/>
                <a:gd name="connsiteY7" fmla="*/ 520516 h 520515"/>
                <a:gd name="connsiteX8" fmla="*/ 543480 w 545393"/>
                <a:gd name="connsiteY8" fmla="*/ 510948 h 520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5393" h="520515">
                  <a:moveTo>
                    <a:pt x="543480" y="510948"/>
                  </a:moveTo>
                  <a:lnTo>
                    <a:pt x="15309" y="313841"/>
                  </a:lnTo>
                  <a:lnTo>
                    <a:pt x="545394" y="9568"/>
                  </a:lnTo>
                  <a:lnTo>
                    <a:pt x="545394" y="0"/>
                  </a:lnTo>
                  <a:lnTo>
                    <a:pt x="1914" y="311927"/>
                  </a:lnTo>
                  <a:cubicBezTo>
                    <a:pt x="0" y="311927"/>
                    <a:pt x="0" y="313841"/>
                    <a:pt x="0" y="315754"/>
                  </a:cubicBezTo>
                  <a:cubicBezTo>
                    <a:pt x="0" y="317667"/>
                    <a:pt x="1914" y="319581"/>
                    <a:pt x="3828" y="319581"/>
                  </a:cubicBezTo>
                  <a:lnTo>
                    <a:pt x="543480" y="520516"/>
                  </a:lnTo>
                  <a:lnTo>
                    <a:pt x="543480" y="51094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F80C391-6E22-0237-6937-E9237C1C51BB}"/>
                </a:ext>
              </a:extLst>
            </p:cNvPr>
            <p:cNvSpPr/>
            <p:nvPr/>
          </p:nvSpPr>
          <p:spPr>
            <a:xfrm>
              <a:off x="7910236" y="1572746"/>
              <a:ext cx="1046444" cy="701193"/>
            </a:xfrm>
            <a:custGeom>
              <a:avLst/>
              <a:gdLst>
                <a:gd name="connsiteX0" fmla="*/ 4620 w 1046444"/>
                <a:gd name="connsiteY0" fmla="*/ 701193 h 701193"/>
                <a:gd name="connsiteX1" fmla="*/ 793 w 1046444"/>
                <a:gd name="connsiteY1" fmla="*/ 699279 h 701193"/>
                <a:gd name="connsiteX2" fmla="*/ 2706 w 1046444"/>
                <a:gd name="connsiteY2" fmla="*/ 693539 h 701193"/>
                <a:gd name="connsiteX3" fmla="*/ 1039911 w 1046444"/>
                <a:gd name="connsiteY3" fmla="*/ 793 h 701193"/>
                <a:gd name="connsiteX4" fmla="*/ 1045653 w 1046444"/>
                <a:gd name="connsiteY4" fmla="*/ 2706 h 701193"/>
                <a:gd name="connsiteX5" fmla="*/ 1043739 w 1046444"/>
                <a:gd name="connsiteY5" fmla="*/ 8447 h 701193"/>
                <a:gd name="connsiteX6" fmla="*/ 6533 w 1046444"/>
                <a:gd name="connsiteY6" fmla="*/ 701193 h 701193"/>
                <a:gd name="connsiteX7" fmla="*/ 4620 w 1046444"/>
                <a:gd name="connsiteY7" fmla="*/ 701193 h 70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444" h="701193">
                  <a:moveTo>
                    <a:pt x="4620" y="701193"/>
                  </a:moveTo>
                  <a:cubicBezTo>
                    <a:pt x="2706" y="701193"/>
                    <a:pt x="2706" y="701193"/>
                    <a:pt x="793" y="699279"/>
                  </a:cubicBezTo>
                  <a:cubicBezTo>
                    <a:pt x="-1121" y="697366"/>
                    <a:pt x="793" y="693539"/>
                    <a:pt x="2706" y="693539"/>
                  </a:cubicBezTo>
                  <a:lnTo>
                    <a:pt x="1039911" y="793"/>
                  </a:lnTo>
                  <a:cubicBezTo>
                    <a:pt x="1041825" y="-1121"/>
                    <a:pt x="1045653" y="793"/>
                    <a:pt x="1045653" y="2706"/>
                  </a:cubicBezTo>
                  <a:cubicBezTo>
                    <a:pt x="1047566" y="4620"/>
                    <a:pt x="1045653" y="8447"/>
                    <a:pt x="1043739" y="8447"/>
                  </a:cubicBezTo>
                  <a:lnTo>
                    <a:pt x="6533" y="701193"/>
                  </a:lnTo>
                  <a:cubicBezTo>
                    <a:pt x="6533" y="701193"/>
                    <a:pt x="4620" y="701193"/>
                    <a:pt x="4620" y="701193"/>
                  </a:cubicBez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73E25C7-365A-4231-B2AC-09C00EDED130}"/>
                </a:ext>
              </a:extLst>
            </p:cNvPr>
            <p:cNvSpPr/>
            <p:nvPr/>
          </p:nvSpPr>
          <p:spPr>
            <a:xfrm>
              <a:off x="7909115" y="1572689"/>
              <a:ext cx="1044859" cy="1015091"/>
            </a:xfrm>
            <a:custGeom>
              <a:avLst/>
              <a:gdLst>
                <a:gd name="connsiteX0" fmla="*/ 1042946 w 1044859"/>
                <a:gd name="connsiteY0" fmla="*/ 1015091 h 1015091"/>
                <a:gd name="connsiteX1" fmla="*/ 1042946 w 1044859"/>
                <a:gd name="connsiteY1" fmla="*/ 1015091 h 1015091"/>
                <a:gd name="connsiteX2" fmla="*/ 3827 w 1044859"/>
                <a:gd name="connsiteY2" fmla="*/ 701251 h 1015091"/>
                <a:gd name="connsiteX3" fmla="*/ 0 w 1044859"/>
                <a:gd name="connsiteY3" fmla="*/ 697424 h 1015091"/>
                <a:gd name="connsiteX4" fmla="*/ 1914 w 1044859"/>
                <a:gd name="connsiteY4" fmla="*/ 693596 h 1015091"/>
                <a:gd name="connsiteX5" fmla="*/ 1039118 w 1044859"/>
                <a:gd name="connsiteY5" fmla="*/ 851 h 1015091"/>
                <a:gd name="connsiteX6" fmla="*/ 1042946 w 1044859"/>
                <a:gd name="connsiteY6" fmla="*/ 851 h 1015091"/>
                <a:gd name="connsiteX7" fmla="*/ 1044860 w 1044859"/>
                <a:gd name="connsiteY7" fmla="*/ 4678 h 1015091"/>
                <a:gd name="connsiteX8" fmla="*/ 1044860 w 1044859"/>
                <a:gd name="connsiteY8" fmla="*/ 1011264 h 1015091"/>
                <a:gd name="connsiteX9" fmla="*/ 1042946 w 1044859"/>
                <a:gd name="connsiteY9" fmla="*/ 1015091 h 1015091"/>
                <a:gd name="connsiteX10" fmla="*/ 1042946 w 1044859"/>
                <a:gd name="connsiteY10" fmla="*/ 1015091 h 1015091"/>
                <a:gd name="connsiteX11" fmla="*/ 15309 w 1044859"/>
                <a:gd name="connsiteY11" fmla="*/ 695510 h 1015091"/>
                <a:gd name="connsiteX12" fmla="*/ 1039118 w 1044859"/>
                <a:gd name="connsiteY12" fmla="*/ 1003610 h 1015091"/>
                <a:gd name="connsiteX13" fmla="*/ 1039118 w 1044859"/>
                <a:gd name="connsiteY13" fmla="*/ 12332 h 1015091"/>
                <a:gd name="connsiteX14" fmla="*/ 15309 w 1044859"/>
                <a:gd name="connsiteY14" fmla="*/ 695510 h 101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44859" h="1015091">
                  <a:moveTo>
                    <a:pt x="1042946" y="1015091"/>
                  </a:moveTo>
                  <a:cubicBezTo>
                    <a:pt x="1042946" y="1015091"/>
                    <a:pt x="1042946" y="1013178"/>
                    <a:pt x="1042946" y="1015091"/>
                  </a:cubicBezTo>
                  <a:lnTo>
                    <a:pt x="3827" y="701251"/>
                  </a:lnTo>
                  <a:cubicBezTo>
                    <a:pt x="1914" y="701251"/>
                    <a:pt x="0" y="699337"/>
                    <a:pt x="0" y="697424"/>
                  </a:cubicBezTo>
                  <a:cubicBezTo>
                    <a:pt x="0" y="695510"/>
                    <a:pt x="0" y="693596"/>
                    <a:pt x="1914" y="693596"/>
                  </a:cubicBezTo>
                  <a:lnTo>
                    <a:pt x="1039118" y="851"/>
                  </a:lnTo>
                  <a:cubicBezTo>
                    <a:pt x="1041032" y="851"/>
                    <a:pt x="1042946" y="-1063"/>
                    <a:pt x="1042946" y="851"/>
                  </a:cubicBezTo>
                  <a:cubicBezTo>
                    <a:pt x="1044860" y="851"/>
                    <a:pt x="1044860" y="2764"/>
                    <a:pt x="1044860" y="4678"/>
                  </a:cubicBezTo>
                  <a:lnTo>
                    <a:pt x="1044860" y="1011264"/>
                  </a:lnTo>
                  <a:cubicBezTo>
                    <a:pt x="1044860" y="1013178"/>
                    <a:pt x="1044860" y="1013178"/>
                    <a:pt x="1042946" y="1015091"/>
                  </a:cubicBezTo>
                  <a:cubicBezTo>
                    <a:pt x="1044860" y="1013178"/>
                    <a:pt x="1044860" y="1015091"/>
                    <a:pt x="1042946" y="1015091"/>
                  </a:cubicBezTo>
                  <a:close/>
                  <a:moveTo>
                    <a:pt x="15309" y="695510"/>
                  </a:moveTo>
                  <a:lnTo>
                    <a:pt x="1039118" y="1003610"/>
                  </a:lnTo>
                  <a:lnTo>
                    <a:pt x="1039118" y="12332"/>
                  </a:lnTo>
                  <a:lnTo>
                    <a:pt x="15309" y="69551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B444C9-589B-5F72-2C96-0BC4A32081EA}"/>
                </a:ext>
              </a:extLst>
            </p:cNvPr>
            <p:cNvSpPr/>
            <p:nvPr/>
          </p:nvSpPr>
          <p:spPr>
            <a:xfrm>
              <a:off x="8948233" y="1573539"/>
              <a:ext cx="1039119" cy="1014240"/>
            </a:xfrm>
            <a:custGeom>
              <a:avLst/>
              <a:gdLst>
                <a:gd name="connsiteX0" fmla="*/ 3828 w 1039119"/>
                <a:gd name="connsiteY0" fmla="*/ 1014241 h 1014240"/>
                <a:gd name="connsiteX1" fmla="*/ 1914 w 1039119"/>
                <a:gd name="connsiteY1" fmla="*/ 1014241 h 1014240"/>
                <a:gd name="connsiteX2" fmla="*/ 0 w 1039119"/>
                <a:gd name="connsiteY2" fmla="*/ 1010414 h 1014240"/>
                <a:gd name="connsiteX3" fmla="*/ 0 w 1039119"/>
                <a:gd name="connsiteY3" fmla="*/ 3827 h 1014240"/>
                <a:gd name="connsiteX4" fmla="*/ 1914 w 1039119"/>
                <a:gd name="connsiteY4" fmla="*/ 0 h 1014240"/>
                <a:gd name="connsiteX5" fmla="*/ 5741 w 1039119"/>
                <a:gd name="connsiteY5" fmla="*/ 0 h 1014240"/>
                <a:gd name="connsiteX6" fmla="*/ 1037205 w 1039119"/>
                <a:gd name="connsiteY6" fmla="*/ 543480 h 1014240"/>
                <a:gd name="connsiteX7" fmla="*/ 1039119 w 1039119"/>
                <a:gd name="connsiteY7" fmla="*/ 547307 h 1014240"/>
                <a:gd name="connsiteX8" fmla="*/ 1037205 w 1039119"/>
                <a:gd name="connsiteY8" fmla="*/ 551135 h 1014240"/>
                <a:gd name="connsiteX9" fmla="*/ 3828 w 1039119"/>
                <a:gd name="connsiteY9" fmla="*/ 1014241 h 1014240"/>
                <a:gd name="connsiteX10" fmla="*/ 3828 w 1039119"/>
                <a:gd name="connsiteY10" fmla="*/ 1014241 h 1014240"/>
                <a:gd name="connsiteX11" fmla="*/ 7655 w 1039119"/>
                <a:gd name="connsiteY11" fmla="*/ 9568 h 1014240"/>
                <a:gd name="connsiteX12" fmla="*/ 7655 w 1039119"/>
                <a:gd name="connsiteY12" fmla="*/ 1000845 h 1014240"/>
                <a:gd name="connsiteX13" fmla="*/ 1023809 w 1039119"/>
                <a:gd name="connsiteY13" fmla="*/ 545394 h 1014240"/>
                <a:gd name="connsiteX14" fmla="*/ 7655 w 1039119"/>
                <a:gd name="connsiteY14" fmla="*/ 9568 h 101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39119" h="1014240">
                  <a:moveTo>
                    <a:pt x="3828" y="1014241"/>
                  </a:moveTo>
                  <a:cubicBezTo>
                    <a:pt x="3828" y="1014241"/>
                    <a:pt x="1914" y="1014241"/>
                    <a:pt x="1914" y="1014241"/>
                  </a:cubicBezTo>
                  <a:cubicBezTo>
                    <a:pt x="0" y="1014241"/>
                    <a:pt x="0" y="1012327"/>
                    <a:pt x="0" y="1010414"/>
                  </a:cubicBezTo>
                  <a:lnTo>
                    <a:pt x="0" y="3827"/>
                  </a:lnTo>
                  <a:cubicBezTo>
                    <a:pt x="0" y="1914"/>
                    <a:pt x="0" y="0"/>
                    <a:pt x="1914" y="0"/>
                  </a:cubicBezTo>
                  <a:cubicBezTo>
                    <a:pt x="3828" y="0"/>
                    <a:pt x="5741" y="0"/>
                    <a:pt x="5741" y="0"/>
                  </a:cubicBezTo>
                  <a:lnTo>
                    <a:pt x="1037205" y="543480"/>
                  </a:lnTo>
                  <a:cubicBezTo>
                    <a:pt x="1039119" y="543480"/>
                    <a:pt x="1039119" y="545394"/>
                    <a:pt x="1039119" y="547307"/>
                  </a:cubicBezTo>
                  <a:cubicBezTo>
                    <a:pt x="1039119" y="549221"/>
                    <a:pt x="1037205" y="551135"/>
                    <a:pt x="1037205" y="551135"/>
                  </a:cubicBezTo>
                  <a:lnTo>
                    <a:pt x="3828" y="1014241"/>
                  </a:lnTo>
                  <a:cubicBezTo>
                    <a:pt x="5741" y="1012327"/>
                    <a:pt x="5741" y="1014241"/>
                    <a:pt x="3828" y="1014241"/>
                  </a:cubicBezTo>
                  <a:close/>
                  <a:moveTo>
                    <a:pt x="7655" y="9568"/>
                  </a:moveTo>
                  <a:lnTo>
                    <a:pt x="7655" y="1000845"/>
                  </a:lnTo>
                  <a:lnTo>
                    <a:pt x="1023809" y="545394"/>
                  </a:lnTo>
                  <a:lnTo>
                    <a:pt x="7655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D8DBFA4-B85B-D07E-2CEB-68785DF5F826}"/>
                </a:ext>
              </a:extLst>
            </p:cNvPr>
            <p:cNvSpPr/>
            <p:nvPr/>
          </p:nvSpPr>
          <p:spPr>
            <a:xfrm>
              <a:off x="8945527" y="75141"/>
              <a:ext cx="1039911" cy="2049532"/>
            </a:xfrm>
            <a:custGeom>
              <a:avLst/>
              <a:gdLst>
                <a:gd name="connsiteX0" fmla="*/ 1036084 w 1039911"/>
                <a:gd name="connsiteY0" fmla="*/ 2049532 h 2049532"/>
                <a:gd name="connsiteX1" fmla="*/ 1034170 w 1039911"/>
                <a:gd name="connsiteY1" fmla="*/ 2049532 h 2049532"/>
                <a:gd name="connsiteX2" fmla="*/ 2706 w 1039911"/>
                <a:gd name="connsiteY2" fmla="*/ 1506052 h 2049532"/>
                <a:gd name="connsiteX3" fmla="*/ 793 w 1039911"/>
                <a:gd name="connsiteY3" fmla="*/ 1500311 h 2049532"/>
                <a:gd name="connsiteX4" fmla="*/ 540445 w 1039911"/>
                <a:gd name="connsiteY4" fmla="*/ 3827 h 2049532"/>
                <a:gd name="connsiteX5" fmla="*/ 544273 w 1039911"/>
                <a:gd name="connsiteY5" fmla="*/ 0 h 2049532"/>
                <a:gd name="connsiteX6" fmla="*/ 548100 w 1039911"/>
                <a:gd name="connsiteY6" fmla="*/ 3827 h 2049532"/>
                <a:gd name="connsiteX7" fmla="*/ 1039911 w 1039911"/>
                <a:gd name="connsiteY7" fmla="*/ 2045705 h 2049532"/>
                <a:gd name="connsiteX8" fmla="*/ 1037997 w 1039911"/>
                <a:gd name="connsiteY8" fmla="*/ 2049532 h 2049532"/>
                <a:gd name="connsiteX9" fmla="*/ 1036084 w 1039911"/>
                <a:gd name="connsiteY9" fmla="*/ 2049532 h 2049532"/>
                <a:gd name="connsiteX10" fmla="*/ 12274 w 1039911"/>
                <a:gd name="connsiteY10" fmla="*/ 1498398 h 2049532"/>
                <a:gd name="connsiteX11" fmla="*/ 1030343 w 1039911"/>
                <a:gd name="connsiteY11" fmla="*/ 2036137 h 2049532"/>
                <a:gd name="connsiteX12" fmla="*/ 544273 w 1039911"/>
                <a:gd name="connsiteY12" fmla="*/ 19137 h 2049532"/>
                <a:gd name="connsiteX13" fmla="*/ 12274 w 1039911"/>
                <a:gd name="connsiteY13" fmla="*/ 1498398 h 204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39911" h="2049532">
                  <a:moveTo>
                    <a:pt x="1036084" y="2049532"/>
                  </a:moveTo>
                  <a:cubicBezTo>
                    <a:pt x="1036084" y="2049532"/>
                    <a:pt x="1034170" y="2049532"/>
                    <a:pt x="1034170" y="2049532"/>
                  </a:cubicBezTo>
                  <a:lnTo>
                    <a:pt x="2706" y="1506052"/>
                  </a:lnTo>
                  <a:cubicBezTo>
                    <a:pt x="793" y="1504139"/>
                    <a:pt x="-1121" y="1502225"/>
                    <a:pt x="793" y="1500311"/>
                  </a:cubicBezTo>
                  <a:lnTo>
                    <a:pt x="540445" y="3827"/>
                  </a:lnTo>
                  <a:cubicBezTo>
                    <a:pt x="540445" y="1914"/>
                    <a:pt x="542359" y="0"/>
                    <a:pt x="544273" y="0"/>
                  </a:cubicBezTo>
                  <a:cubicBezTo>
                    <a:pt x="546187" y="0"/>
                    <a:pt x="548100" y="1914"/>
                    <a:pt x="548100" y="3827"/>
                  </a:cubicBezTo>
                  <a:lnTo>
                    <a:pt x="1039911" y="2045705"/>
                  </a:lnTo>
                  <a:cubicBezTo>
                    <a:pt x="1039911" y="2047619"/>
                    <a:pt x="1039911" y="2049532"/>
                    <a:pt x="1037997" y="2049532"/>
                  </a:cubicBezTo>
                  <a:cubicBezTo>
                    <a:pt x="1037997" y="2049532"/>
                    <a:pt x="1037997" y="2049532"/>
                    <a:pt x="1036084" y="2049532"/>
                  </a:cubicBezTo>
                  <a:close/>
                  <a:moveTo>
                    <a:pt x="12274" y="1498398"/>
                  </a:moveTo>
                  <a:lnTo>
                    <a:pt x="1030343" y="2036137"/>
                  </a:lnTo>
                  <a:lnTo>
                    <a:pt x="544273" y="19137"/>
                  </a:lnTo>
                  <a:lnTo>
                    <a:pt x="12274" y="149839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088E4E0-F68B-E676-6B44-CB38EEBE4F55}"/>
                </a:ext>
              </a:extLst>
            </p:cNvPr>
            <p:cNvSpPr/>
            <p:nvPr/>
          </p:nvSpPr>
          <p:spPr>
            <a:xfrm>
              <a:off x="11617792" y="5620935"/>
              <a:ext cx="1002759" cy="1507966"/>
            </a:xfrm>
            <a:custGeom>
              <a:avLst/>
              <a:gdLst>
                <a:gd name="connsiteX0" fmla="*/ 1002760 w 1002759"/>
                <a:gd name="connsiteY0" fmla="*/ 822875 h 1507966"/>
                <a:gd name="connsiteX1" fmla="*/ 13396 w 1002759"/>
                <a:gd name="connsiteY1" fmla="*/ 1490743 h 1507966"/>
                <a:gd name="connsiteX2" fmla="*/ 468847 w 1002759"/>
                <a:gd name="connsiteY2" fmla="*/ 13396 h 1507966"/>
                <a:gd name="connsiteX3" fmla="*/ 1002760 w 1002759"/>
                <a:gd name="connsiteY3" fmla="*/ 700401 h 1507966"/>
                <a:gd name="connsiteX4" fmla="*/ 1002760 w 1002759"/>
                <a:gd name="connsiteY4" fmla="*/ 685091 h 1507966"/>
                <a:gd name="connsiteX5" fmla="*/ 470761 w 1002759"/>
                <a:gd name="connsiteY5" fmla="*/ 1914 h 1507966"/>
                <a:gd name="connsiteX6" fmla="*/ 466934 w 1002759"/>
                <a:gd name="connsiteY6" fmla="*/ 0 h 1507966"/>
                <a:gd name="connsiteX7" fmla="*/ 463107 w 1002759"/>
                <a:gd name="connsiteY7" fmla="*/ 3828 h 1507966"/>
                <a:gd name="connsiteX8" fmla="*/ 0 w 1002759"/>
                <a:gd name="connsiteY8" fmla="*/ 1502225 h 1507966"/>
                <a:gd name="connsiteX9" fmla="*/ 1914 w 1002759"/>
                <a:gd name="connsiteY9" fmla="*/ 1507966 h 1507966"/>
                <a:gd name="connsiteX10" fmla="*/ 3828 w 1002759"/>
                <a:gd name="connsiteY10" fmla="*/ 1507966 h 1507966"/>
                <a:gd name="connsiteX11" fmla="*/ 5741 w 1002759"/>
                <a:gd name="connsiteY11" fmla="*/ 1507966 h 1507966"/>
                <a:gd name="connsiteX12" fmla="*/ 1000846 w 1002759"/>
                <a:gd name="connsiteY12" fmla="*/ 836271 h 1507966"/>
                <a:gd name="connsiteX13" fmla="*/ 1002760 w 1002759"/>
                <a:gd name="connsiteY13" fmla="*/ 822875 h 150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2759" h="1507966">
                  <a:moveTo>
                    <a:pt x="1002760" y="822875"/>
                  </a:moveTo>
                  <a:lnTo>
                    <a:pt x="13396" y="1490743"/>
                  </a:lnTo>
                  <a:lnTo>
                    <a:pt x="468847" y="13396"/>
                  </a:lnTo>
                  <a:lnTo>
                    <a:pt x="1002760" y="700401"/>
                  </a:lnTo>
                  <a:lnTo>
                    <a:pt x="1002760" y="685091"/>
                  </a:lnTo>
                  <a:lnTo>
                    <a:pt x="470761" y="1914"/>
                  </a:lnTo>
                  <a:cubicBezTo>
                    <a:pt x="468847" y="0"/>
                    <a:pt x="468847" y="0"/>
                    <a:pt x="466934" y="0"/>
                  </a:cubicBezTo>
                  <a:cubicBezTo>
                    <a:pt x="465020" y="0"/>
                    <a:pt x="463107" y="1914"/>
                    <a:pt x="463107" y="3828"/>
                  </a:cubicBezTo>
                  <a:lnTo>
                    <a:pt x="0" y="1502225"/>
                  </a:lnTo>
                  <a:cubicBezTo>
                    <a:pt x="0" y="1504139"/>
                    <a:pt x="0" y="1506053"/>
                    <a:pt x="1914" y="1507966"/>
                  </a:cubicBezTo>
                  <a:cubicBezTo>
                    <a:pt x="1914" y="1507966"/>
                    <a:pt x="3828" y="1507966"/>
                    <a:pt x="3828" y="1507966"/>
                  </a:cubicBezTo>
                  <a:cubicBezTo>
                    <a:pt x="3828" y="1507966"/>
                    <a:pt x="5741" y="1507966"/>
                    <a:pt x="5741" y="1507966"/>
                  </a:cubicBezTo>
                  <a:lnTo>
                    <a:pt x="1000846" y="836271"/>
                  </a:lnTo>
                  <a:lnTo>
                    <a:pt x="1002760" y="82287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39C90FB-4656-3BA3-ADF6-E5B0C4091265}"/>
                </a:ext>
              </a:extLst>
            </p:cNvPr>
            <p:cNvSpPr/>
            <p:nvPr/>
          </p:nvSpPr>
          <p:spPr>
            <a:xfrm>
              <a:off x="11617792" y="6441896"/>
              <a:ext cx="1002759" cy="930040"/>
            </a:xfrm>
            <a:custGeom>
              <a:avLst/>
              <a:gdLst>
                <a:gd name="connsiteX0" fmla="*/ 997018 w 1002759"/>
                <a:gd name="connsiteY0" fmla="*/ 922386 h 930040"/>
                <a:gd name="connsiteX1" fmla="*/ 15310 w 1002759"/>
                <a:gd name="connsiteY1" fmla="*/ 677437 h 930040"/>
                <a:gd name="connsiteX2" fmla="*/ 1002760 w 1002759"/>
                <a:gd name="connsiteY2" fmla="*/ 11482 h 930040"/>
                <a:gd name="connsiteX3" fmla="*/ 1002760 w 1002759"/>
                <a:gd name="connsiteY3" fmla="*/ 0 h 930040"/>
                <a:gd name="connsiteX4" fmla="*/ 1914 w 1002759"/>
                <a:gd name="connsiteY4" fmla="*/ 675523 h 930040"/>
                <a:gd name="connsiteX5" fmla="*/ 0 w 1002759"/>
                <a:gd name="connsiteY5" fmla="*/ 679350 h 930040"/>
                <a:gd name="connsiteX6" fmla="*/ 3828 w 1002759"/>
                <a:gd name="connsiteY6" fmla="*/ 683178 h 930040"/>
                <a:gd name="connsiteX7" fmla="*/ 998932 w 1002759"/>
                <a:gd name="connsiteY7" fmla="*/ 930040 h 930040"/>
                <a:gd name="connsiteX8" fmla="*/ 997018 w 1002759"/>
                <a:gd name="connsiteY8" fmla="*/ 922386 h 93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759" h="930040">
                  <a:moveTo>
                    <a:pt x="997018" y="922386"/>
                  </a:moveTo>
                  <a:lnTo>
                    <a:pt x="15310" y="677437"/>
                  </a:lnTo>
                  <a:lnTo>
                    <a:pt x="1002760" y="11482"/>
                  </a:lnTo>
                  <a:lnTo>
                    <a:pt x="1002760" y="0"/>
                  </a:lnTo>
                  <a:lnTo>
                    <a:pt x="1914" y="675523"/>
                  </a:lnTo>
                  <a:cubicBezTo>
                    <a:pt x="0" y="677437"/>
                    <a:pt x="0" y="677437"/>
                    <a:pt x="0" y="679350"/>
                  </a:cubicBezTo>
                  <a:cubicBezTo>
                    <a:pt x="0" y="681264"/>
                    <a:pt x="1914" y="683178"/>
                    <a:pt x="3828" y="683178"/>
                  </a:cubicBezTo>
                  <a:lnTo>
                    <a:pt x="998932" y="930040"/>
                  </a:lnTo>
                  <a:lnTo>
                    <a:pt x="997018" y="92238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BC0BCD2-3A26-A20F-DD06-9D23FB59D3E3}"/>
                </a:ext>
              </a:extLst>
            </p:cNvPr>
            <p:cNvSpPr/>
            <p:nvPr/>
          </p:nvSpPr>
          <p:spPr>
            <a:xfrm>
              <a:off x="12079463" y="5619021"/>
              <a:ext cx="544915" cy="702314"/>
            </a:xfrm>
            <a:custGeom>
              <a:avLst/>
              <a:gdLst>
                <a:gd name="connsiteX0" fmla="*/ 541088 w 544915"/>
                <a:gd name="connsiteY0" fmla="*/ 688918 h 702314"/>
                <a:gd name="connsiteX1" fmla="*/ 18658 w 544915"/>
                <a:gd name="connsiteY1" fmla="*/ 15310 h 702314"/>
                <a:gd name="connsiteX2" fmla="*/ 544915 w 544915"/>
                <a:gd name="connsiteY2" fmla="*/ 210503 h 702314"/>
                <a:gd name="connsiteX3" fmla="*/ 544915 w 544915"/>
                <a:gd name="connsiteY3" fmla="*/ 200935 h 702314"/>
                <a:gd name="connsiteX4" fmla="*/ 7176 w 544915"/>
                <a:gd name="connsiteY4" fmla="*/ 0 h 702314"/>
                <a:gd name="connsiteX5" fmla="*/ 1435 w 544915"/>
                <a:gd name="connsiteY5" fmla="*/ 1914 h 702314"/>
                <a:gd name="connsiteX6" fmla="*/ 1435 w 544915"/>
                <a:gd name="connsiteY6" fmla="*/ 7655 h 702314"/>
                <a:gd name="connsiteX7" fmla="*/ 541088 w 544915"/>
                <a:gd name="connsiteY7" fmla="*/ 702314 h 702314"/>
                <a:gd name="connsiteX8" fmla="*/ 541088 w 544915"/>
                <a:gd name="connsiteY8" fmla="*/ 688918 h 702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915" h="702314">
                  <a:moveTo>
                    <a:pt x="541088" y="688918"/>
                  </a:moveTo>
                  <a:lnTo>
                    <a:pt x="18658" y="15310"/>
                  </a:lnTo>
                  <a:lnTo>
                    <a:pt x="544915" y="210503"/>
                  </a:lnTo>
                  <a:lnTo>
                    <a:pt x="544915" y="200935"/>
                  </a:lnTo>
                  <a:lnTo>
                    <a:pt x="7176" y="0"/>
                  </a:lnTo>
                  <a:cubicBezTo>
                    <a:pt x="5263" y="0"/>
                    <a:pt x="3349" y="0"/>
                    <a:pt x="1435" y="1914"/>
                  </a:cubicBezTo>
                  <a:cubicBezTo>
                    <a:pt x="-478" y="3828"/>
                    <a:pt x="-478" y="5741"/>
                    <a:pt x="1435" y="7655"/>
                  </a:cubicBezTo>
                  <a:lnTo>
                    <a:pt x="541088" y="702314"/>
                  </a:lnTo>
                  <a:lnTo>
                    <a:pt x="541088" y="68891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0DC65148-2FA4-493C-A75D-78FE2D4B0BC0}"/>
              </a:ext>
            </a:extLst>
          </p:cNvPr>
          <p:cNvPicPr/>
          <p:nvPr userDrawn="1"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86"/>
          <a:stretch/>
        </p:blipFill>
        <p:spPr>
          <a:xfrm>
            <a:off x="11341594" y="5102388"/>
            <a:ext cx="545604" cy="71886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21012"/>
            <a:ext cx="10515600" cy="718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46903"/>
            <a:ext cx="10515600" cy="44300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7712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 spd="med">
    <p:pull dir="u"/>
  </p:transition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333" b="1" i="0" kern="1200">
          <a:solidFill>
            <a:schemeClr val="accent2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accent2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133" kern="1200">
          <a:solidFill>
            <a:srgbClr val="1F2036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rgbClr val="1F2036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F2036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67" kern="1200">
          <a:solidFill>
            <a:srgbClr val="1F2036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38FE824-C785-48FC-BCA5-C49FB80F53A5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21012"/>
            <a:ext cx="10515600" cy="718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46903"/>
            <a:ext cx="10515600" cy="44300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01F462-52DE-46AC-8B58-7C39C6D51962}"/>
              </a:ext>
            </a:extLst>
          </p:cNvPr>
          <p:cNvPicPr/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2495" y="257674"/>
            <a:ext cx="1119505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4E20FA6-7C18-4A36-86D3-5D68672232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Add a footer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AE71EAE-EA2F-4C4B-B80F-CE054EA1AC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699F50C-BE38-4BD0-BA84-9B090E1F2B9B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2362087-67A8-A477-0F6C-E906CFFEB7EB}"/>
              </a:ext>
            </a:extLst>
          </p:cNvPr>
          <p:cNvGrpSpPr/>
          <p:nvPr userDrawn="1"/>
        </p:nvGrpSpPr>
        <p:grpSpPr>
          <a:xfrm>
            <a:off x="-238294" y="-6"/>
            <a:ext cx="12569994" cy="6858005"/>
            <a:chOff x="3901906" y="-629085"/>
            <a:chExt cx="8755005" cy="8345480"/>
          </a:xfrm>
          <a:gradFill>
            <a:gsLst>
              <a:gs pos="100000">
                <a:schemeClr val="accent1">
                  <a:lumMod val="5000"/>
                  <a:lumOff val="95000"/>
                  <a:alpha val="10000"/>
                </a:schemeClr>
              </a:gs>
              <a:gs pos="40449">
                <a:srgbClr val="F5F5F6"/>
              </a:gs>
              <a:gs pos="39000">
                <a:srgbClr val="F5F5F6">
                  <a:alpha val="59000"/>
                </a:srgbClr>
              </a:gs>
            </a:gsLst>
            <a:lin ang="5400000" scaled="1"/>
          </a:gra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885864C-5ED8-8DC1-BE7A-3D7954BEACD1}"/>
                </a:ext>
              </a:extLst>
            </p:cNvPr>
            <p:cNvSpPr/>
            <p:nvPr/>
          </p:nvSpPr>
          <p:spPr>
            <a:xfrm>
              <a:off x="11566124" y="-603729"/>
              <a:ext cx="1086960" cy="874065"/>
            </a:xfrm>
            <a:custGeom>
              <a:avLst/>
              <a:gdLst>
                <a:gd name="connsiteX0" fmla="*/ 1085046 w 1086960"/>
                <a:gd name="connsiteY0" fmla="*/ 862583 h 874065"/>
                <a:gd name="connsiteX1" fmla="*/ 13395 w 1086960"/>
                <a:gd name="connsiteY1" fmla="*/ 269348 h 874065"/>
                <a:gd name="connsiteX2" fmla="*/ 302358 w 1086960"/>
                <a:gd name="connsiteY2" fmla="*/ 11004 h 874065"/>
                <a:gd name="connsiteX3" fmla="*/ 1086960 w 1086960"/>
                <a:gd name="connsiteY3" fmla="*/ 587016 h 874065"/>
                <a:gd name="connsiteX4" fmla="*/ 1086960 w 1086960"/>
                <a:gd name="connsiteY4" fmla="*/ 575534 h 874065"/>
                <a:gd name="connsiteX5" fmla="*/ 304272 w 1086960"/>
                <a:gd name="connsiteY5" fmla="*/ 1435 h 874065"/>
                <a:gd name="connsiteX6" fmla="*/ 298531 w 1086960"/>
                <a:gd name="connsiteY6" fmla="*/ 1435 h 874065"/>
                <a:gd name="connsiteX7" fmla="*/ 1914 w 1086960"/>
                <a:gd name="connsiteY7" fmla="*/ 267434 h 874065"/>
                <a:gd name="connsiteX8" fmla="*/ 0 w 1086960"/>
                <a:gd name="connsiteY8" fmla="*/ 271262 h 874065"/>
                <a:gd name="connsiteX9" fmla="*/ 1914 w 1086960"/>
                <a:gd name="connsiteY9" fmla="*/ 275089 h 874065"/>
                <a:gd name="connsiteX10" fmla="*/ 1085046 w 1086960"/>
                <a:gd name="connsiteY10" fmla="*/ 874065 h 874065"/>
                <a:gd name="connsiteX11" fmla="*/ 1085046 w 1086960"/>
                <a:gd name="connsiteY11" fmla="*/ 862583 h 874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6960" h="874065">
                  <a:moveTo>
                    <a:pt x="1085046" y="862583"/>
                  </a:moveTo>
                  <a:lnTo>
                    <a:pt x="13395" y="269348"/>
                  </a:lnTo>
                  <a:lnTo>
                    <a:pt x="302358" y="11004"/>
                  </a:lnTo>
                  <a:lnTo>
                    <a:pt x="1086960" y="587016"/>
                  </a:lnTo>
                  <a:lnTo>
                    <a:pt x="1086960" y="575534"/>
                  </a:lnTo>
                  <a:lnTo>
                    <a:pt x="304272" y="1435"/>
                  </a:lnTo>
                  <a:cubicBezTo>
                    <a:pt x="302358" y="-478"/>
                    <a:pt x="300445" y="-478"/>
                    <a:pt x="298531" y="1435"/>
                  </a:cubicBezTo>
                  <a:lnTo>
                    <a:pt x="1914" y="267434"/>
                  </a:lnTo>
                  <a:cubicBezTo>
                    <a:pt x="0" y="269348"/>
                    <a:pt x="0" y="269348"/>
                    <a:pt x="0" y="271262"/>
                  </a:cubicBezTo>
                  <a:cubicBezTo>
                    <a:pt x="0" y="273175"/>
                    <a:pt x="1914" y="273175"/>
                    <a:pt x="1914" y="275089"/>
                  </a:cubicBezTo>
                  <a:lnTo>
                    <a:pt x="1085046" y="874065"/>
                  </a:lnTo>
                  <a:lnTo>
                    <a:pt x="1085046" y="86258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0BA75B7-9904-44E8-8188-891F0E0085A1}"/>
                </a:ext>
              </a:extLst>
            </p:cNvPr>
            <p:cNvSpPr/>
            <p:nvPr/>
          </p:nvSpPr>
          <p:spPr>
            <a:xfrm>
              <a:off x="11566602" y="-337088"/>
              <a:ext cx="1084567" cy="1422643"/>
            </a:xfrm>
            <a:custGeom>
              <a:avLst/>
              <a:gdLst>
                <a:gd name="connsiteX0" fmla="*/ 1080741 w 1084567"/>
                <a:gd name="connsiteY0" fmla="*/ 1407335 h 1422643"/>
                <a:gd name="connsiteX1" fmla="*/ 20572 w 1084567"/>
                <a:gd name="connsiteY1" fmla="*/ 18016 h 1422643"/>
                <a:gd name="connsiteX2" fmla="*/ 1084568 w 1084567"/>
                <a:gd name="connsiteY2" fmla="*/ 605510 h 1422643"/>
                <a:gd name="connsiteX3" fmla="*/ 1084568 w 1084567"/>
                <a:gd name="connsiteY3" fmla="*/ 595942 h 1422643"/>
                <a:gd name="connsiteX4" fmla="*/ 7176 w 1084567"/>
                <a:gd name="connsiteY4" fmla="*/ 793 h 1422643"/>
                <a:gd name="connsiteX5" fmla="*/ 1435 w 1084567"/>
                <a:gd name="connsiteY5" fmla="*/ 2706 h 1422643"/>
                <a:gd name="connsiteX6" fmla="*/ 1435 w 1084567"/>
                <a:gd name="connsiteY6" fmla="*/ 8447 h 1422643"/>
                <a:gd name="connsiteX7" fmla="*/ 1080741 w 1084567"/>
                <a:gd name="connsiteY7" fmla="*/ 1422644 h 1422643"/>
                <a:gd name="connsiteX8" fmla="*/ 1080741 w 1084567"/>
                <a:gd name="connsiteY8" fmla="*/ 1407335 h 1422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4567" h="1422643">
                  <a:moveTo>
                    <a:pt x="1080741" y="1407335"/>
                  </a:moveTo>
                  <a:lnTo>
                    <a:pt x="20572" y="18016"/>
                  </a:lnTo>
                  <a:lnTo>
                    <a:pt x="1084568" y="605510"/>
                  </a:lnTo>
                  <a:lnTo>
                    <a:pt x="1084568" y="595942"/>
                  </a:lnTo>
                  <a:lnTo>
                    <a:pt x="7176" y="793"/>
                  </a:lnTo>
                  <a:cubicBezTo>
                    <a:pt x="5262" y="-1121"/>
                    <a:pt x="3349" y="793"/>
                    <a:pt x="1435" y="2706"/>
                  </a:cubicBezTo>
                  <a:cubicBezTo>
                    <a:pt x="-478" y="4620"/>
                    <a:pt x="-478" y="6534"/>
                    <a:pt x="1435" y="8447"/>
                  </a:cubicBezTo>
                  <a:lnTo>
                    <a:pt x="1080741" y="1422644"/>
                  </a:lnTo>
                  <a:lnTo>
                    <a:pt x="1080741" y="140733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7EE1D1B-5D47-2E83-E642-89A7ED37B572}"/>
                </a:ext>
              </a:extLst>
            </p:cNvPr>
            <p:cNvSpPr/>
            <p:nvPr/>
          </p:nvSpPr>
          <p:spPr>
            <a:xfrm>
              <a:off x="8253574" y="7037045"/>
              <a:ext cx="1615130" cy="669781"/>
            </a:xfrm>
            <a:custGeom>
              <a:avLst/>
              <a:gdLst>
                <a:gd name="connsiteX0" fmla="*/ 21050 w 1615130"/>
                <a:gd name="connsiteY0" fmla="*/ 662127 h 669781"/>
                <a:gd name="connsiteX1" fmla="*/ 1463952 w 1615130"/>
                <a:gd name="connsiteY1" fmla="*/ 11482 h 669781"/>
                <a:gd name="connsiteX2" fmla="*/ 1605563 w 1615130"/>
                <a:gd name="connsiteY2" fmla="*/ 669782 h 669781"/>
                <a:gd name="connsiteX3" fmla="*/ 1615131 w 1615130"/>
                <a:gd name="connsiteY3" fmla="*/ 669782 h 669781"/>
                <a:gd name="connsiteX4" fmla="*/ 1471606 w 1615130"/>
                <a:gd name="connsiteY4" fmla="*/ 3828 h 669781"/>
                <a:gd name="connsiteX5" fmla="*/ 1469693 w 1615130"/>
                <a:gd name="connsiteY5" fmla="*/ 0 h 669781"/>
                <a:gd name="connsiteX6" fmla="*/ 1465866 w 1615130"/>
                <a:gd name="connsiteY6" fmla="*/ 0 h 669781"/>
                <a:gd name="connsiteX7" fmla="*/ 0 w 1615130"/>
                <a:gd name="connsiteY7" fmla="*/ 662127 h 669781"/>
                <a:gd name="connsiteX8" fmla="*/ 21050 w 1615130"/>
                <a:gd name="connsiteY8" fmla="*/ 662127 h 66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5130" h="669781">
                  <a:moveTo>
                    <a:pt x="21050" y="662127"/>
                  </a:moveTo>
                  <a:lnTo>
                    <a:pt x="1463952" y="11482"/>
                  </a:lnTo>
                  <a:lnTo>
                    <a:pt x="1605563" y="669782"/>
                  </a:lnTo>
                  <a:lnTo>
                    <a:pt x="1615131" y="669782"/>
                  </a:lnTo>
                  <a:lnTo>
                    <a:pt x="1471606" y="3828"/>
                  </a:lnTo>
                  <a:cubicBezTo>
                    <a:pt x="1471606" y="1914"/>
                    <a:pt x="1469693" y="1914"/>
                    <a:pt x="1469693" y="0"/>
                  </a:cubicBezTo>
                  <a:cubicBezTo>
                    <a:pt x="1467779" y="0"/>
                    <a:pt x="1467779" y="0"/>
                    <a:pt x="1465866" y="0"/>
                  </a:cubicBezTo>
                  <a:lnTo>
                    <a:pt x="0" y="662127"/>
                  </a:lnTo>
                  <a:lnTo>
                    <a:pt x="21050" y="66212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69A607D-D97D-A4BF-3117-051120142DE0}"/>
                </a:ext>
              </a:extLst>
            </p:cNvPr>
            <p:cNvSpPr/>
            <p:nvPr/>
          </p:nvSpPr>
          <p:spPr>
            <a:xfrm>
              <a:off x="11669461" y="7414037"/>
              <a:ext cx="945349" cy="302358"/>
            </a:xfrm>
            <a:custGeom>
              <a:avLst/>
              <a:gdLst>
                <a:gd name="connsiteX0" fmla="*/ 945349 w 945349"/>
                <a:gd name="connsiteY0" fmla="*/ 0 h 302358"/>
                <a:gd name="connsiteX1" fmla="*/ 0 w 945349"/>
                <a:gd name="connsiteY1" fmla="*/ 302358 h 302358"/>
                <a:gd name="connsiteX2" fmla="*/ 28705 w 945349"/>
                <a:gd name="connsiteY2" fmla="*/ 302358 h 302358"/>
                <a:gd name="connsiteX3" fmla="*/ 945349 w 945349"/>
                <a:gd name="connsiteY3" fmla="*/ 9568 h 302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5349" h="302358">
                  <a:moveTo>
                    <a:pt x="945349" y="0"/>
                  </a:moveTo>
                  <a:lnTo>
                    <a:pt x="0" y="302358"/>
                  </a:lnTo>
                  <a:lnTo>
                    <a:pt x="28705" y="302358"/>
                  </a:lnTo>
                  <a:lnTo>
                    <a:pt x="945349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822AA68-F64F-6FB5-A4AB-EC5CA77B78B0}"/>
                </a:ext>
              </a:extLst>
            </p:cNvPr>
            <p:cNvSpPr/>
            <p:nvPr/>
          </p:nvSpPr>
          <p:spPr>
            <a:xfrm>
              <a:off x="11864655" y="-629085"/>
              <a:ext cx="792256" cy="616199"/>
            </a:xfrm>
            <a:custGeom>
              <a:avLst/>
              <a:gdLst>
                <a:gd name="connsiteX0" fmla="*/ 788429 w 792256"/>
                <a:gd name="connsiteY0" fmla="*/ 602804 h 616199"/>
                <a:gd name="connsiteX1" fmla="*/ 17223 w 792256"/>
                <a:gd name="connsiteY1" fmla="*/ 34446 h 616199"/>
                <a:gd name="connsiteX2" fmla="*/ 792256 w 792256"/>
                <a:gd name="connsiteY2" fmla="*/ 9568 h 616199"/>
                <a:gd name="connsiteX3" fmla="*/ 792256 w 792256"/>
                <a:gd name="connsiteY3" fmla="*/ 0 h 616199"/>
                <a:gd name="connsiteX4" fmla="*/ 3827 w 792256"/>
                <a:gd name="connsiteY4" fmla="*/ 26791 h 616199"/>
                <a:gd name="connsiteX5" fmla="*/ 0 w 792256"/>
                <a:gd name="connsiteY5" fmla="*/ 30619 h 616199"/>
                <a:gd name="connsiteX6" fmla="*/ 1913 w 792256"/>
                <a:gd name="connsiteY6" fmla="*/ 36360 h 616199"/>
                <a:gd name="connsiteX7" fmla="*/ 790342 w 792256"/>
                <a:gd name="connsiteY7" fmla="*/ 616199 h 616199"/>
                <a:gd name="connsiteX8" fmla="*/ 788429 w 792256"/>
                <a:gd name="connsiteY8" fmla="*/ 602804 h 616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2256" h="616199">
                  <a:moveTo>
                    <a:pt x="788429" y="602804"/>
                  </a:moveTo>
                  <a:lnTo>
                    <a:pt x="17223" y="34446"/>
                  </a:lnTo>
                  <a:lnTo>
                    <a:pt x="792256" y="9568"/>
                  </a:lnTo>
                  <a:lnTo>
                    <a:pt x="792256" y="0"/>
                  </a:lnTo>
                  <a:lnTo>
                    <a:pt x="3827" y="26791"/>
                  </a:lnTo>
                  <a:cubicBezTo>
                    <a:pt x="1913" y="26791"/>
                    <a:pt x="0" y="28705"/>
                    <a:pt x="0" y="30619"/>
                  </a:cubicBezTo>
                  <a:cubicBezTo>
                    <a:pt x="0" y="32532"/>
                    <a:pt x="0" y="34446"/>
                    <a:pt x="1913" y="36360"/>
                  </a:cubicBezTo>
                  <a:lnTo>
                    <a:pt x="790342" y="616199"/>
                  </a:lnTo>
                  <a:lnTo>
                    <a:pt x="788429" y="60280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3B4CF78-7B80-9157-38D3-286ED209C6D8}"/>
                </a:ext>
              </a:extLst>
            </p:cNvPr>
            <p:cNvSpPr/>
            <p:nvPr/>
          </p:nvSpPr>
          <p:spPr>
            <a:xfrm>
              <a:off x="11573778" y="2622704"/>
              <a:ext cx="1065910" cy="594670"/>
            </a:xfrm>
            <a:custGeom>
              <a:avLst/>
              <a:gdLst>
                <a:gd name="connsiteX0" fmla="*/ 1063996 w 1065910"/>
                <a:gd name="connsiteY0" fmla="*/ 583189 h 594670"/>
                <a:gd name="connsiteX1" fmla="*/ 19137 w 1065910"/>
                <a:gd name="connsiteY1" fmla="*/ 521951 h 594670"/>
                <a:gd name="connsiteX2" fmla="*/ 863062 w 1065910"/>
                <a:gd name="connsiteY2" fmla="*/ 11004 h 594670"/>
                <a:gd name="connsiteX3" fmla="*/ 1065910 w 1065910"/>
                <a:gd name="connsiteY3" fmla="*/ 167924 h 594670"/>
                <a:gd name="connsiteX4" fmla="*/ 1065910 w 1065910"/>
                <a:gd name="connsiteY4" fmla="*/ 156442 h 594670"/>
                <a:gd name="connsiteX5" fmla="*/ 866889 w 1065910"/>
                <a:gd name="connsiteY5" fmla="*/ 1435 h 594670"/>
                <a:gd name="connsiteX6" fmla="*/ 861148 w 1065910"/>
                <a:gd name="connsiteY6" fmla="*/ 1435 h 594670"/>
                <a:gd name="connsiteX7" fmla="*/ 1914 w 1065910"/>
                <a:gd name="connsiteY7" fmla="*/ 521951 h 594670"/>
                <a:gd name="connsiteX8" fmla="*/ 0 w 1065910"/>
                <a:gd name="connsiteY8" fmla="*/ 527693 h 594670"/>
                <a:gd name="connsiteX9" fmla="*/ 3828 w 1065910"/>
                <a:gd name="connsiteY9" fmla="*/ 531520 h 594670"/>
                <a:gd name="connsiteX10" fmla="*/ 1063996 w 1065910"/>
                <a:gd name="connsiteY10" fmla="*/ 594671 h 594670"/>
                <a:gd name="connsiteX11" fmla="*/ 1063996 w 1065910"/>
                <a:gd name="connsiteY11" fmla="*/ 583189 h 594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65910" h="594670">
                  <a:moveTo>
                    <a:pt x="1063996" y="583189"/>
                  </a:moveTo>
                  <a:lnTo>
                    <a:pt x="19137" y="521951"/>
                  </a:lnTo>
                  <a:lnTo>
                    <a:pt x="863062" y="11004"/>
                  </a:lnTo>
                  <a:lnTo>
                    <a:pt x="1065910" y="167924"/>
                  </a:lnTo>
                  <a:lnTo>
                    <a:pt x="1065910" y="156442"/>
                  </a:lnTo>
                  <a:lnTo>
                    <a:pt x="866889" y="1435"/>
                  </a:lnTo>
                  <a:cubicBezTo>
                    <a:pt x="864976" y="-478"/>
                    <a:pt x="863062" y="-478"/>
                    <a:pt x="861148" y="1435"/>
                  </a:cubicBezTo>
                  <a:lnTo>
                    <a:pt x="1914" y="521951"/>
                  </a:lnTo>
                  <a:cubicBezTo>
                    <a:pt x="0" y="523865"/>
                    <a:pt x="0" y="525779"/>
                    <a:pt x="0" y="527693"/>
                  </a:cubicBezTo>
                  <a:cubicBezTo>
                    <a:pt x="0" y="529606"/>
                    <a:pt x="1914" y="531520"/>
                    <a:pt x="3828" y="531520"/>
                  </a:cubicBezTo>
                  <a:lnTo>
                    <a:pt x="1063996" y="594671"/>
                  </a:lnTo>
                  <a:lnTo>
                    <a:pt x="1063996" y="58318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316BBEB-2246-0CE9-F699-B455FA328507}"/>
                </a:ext>
              </a:extLst>
            </p:cNvPr>
            <p:cNvSpPr/>
            <p:nvPr/>
          </p:nvSpPr>
          <p:spPr>
            <a:xfrm>
              <a:off x="4874046" y="7371936"/>
              <a:ext cx="227725" cy="311927"/>
            </a:xfrm>
            <a:custGeom>
              <a:avLst/>
              <a:gdLst>
                <a:gd name="connsiteX0" fmla="*/ 11482 w 227725"/>
                <a:gd name="connsiteY0" fmla="*/ 310014 h 311927"/>
                <a:gd name="connsiteX1" fmla="*/ 183712 w 227725"/>
                <a:gd name="connsiteY1" fmla="*/ 17223 h 311927"/>
                <a:gd name="connsiteX2" fmla="*/ 218158 w 227725"/>
                <a:gd name="connsiteY2" fmla="*/ 311927 h 311927"/>
                <a:gd name="connsiteX3" fmla="*/ 227726 w 227725"/>
                <a:gd name="connsiteY3" fmla="*/ 311927 h 311927"/>
                <a:gd name="connsiteX4" fmla="*/ 191366 w 227725"/>
                <a:gd name="connsiteY4" fmla="*/ 3828 h 311927"/>
                <a:gd name="connsiteX5" fmla="*/ 187539 w 227725"/>
                <a:gd name="connsiteY5" fmla="*/ 0 h 311927"/>
                <a:gd name="connsiteX6" fmla="*/ 181798 w 227725"/>
                <a:gd name="connsiteY6" fmla="*/ 1914 h 311927"/>
                <a:gd name="connsiteX7" fmla="*/ 0 w 227725"/>
                <a:gd name="connsiteY7" fmla="*/ 311927 h 311927"/>
                <a:gd name="connsiteX8" fmla="*/ 11482 w 227725"/>
                <a:gd name="connsiteY8" fmla="*/ 310014 h 311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725" h="311927">
                  <a:moveTo>
                    <a:pt x="11482" y="310014"/>
                  </a:moveTo>
                  <a:lnTo>
                    <a:pt x="183712" y="17223"/>
                  </a:lnTo>
                  <a:lnTo>
                    <a:pt x="218158" y="311927"/>
                  </a:lnTo>
                  <a:lnTo>
                    <a:pt x="227726" y="311927"/>
                  </a:lnTo>
                  <a:lnTo>
                    <a:pt x="191366" y="3828"/>
                  </a:lnTo>
                  <a:cubicBezTo>
                    <a:pt x="191366" y="1914"/>
                    <a:pt x="189453" y="0"/>
                    <a:pt x="187539" y="0"/>
                  </a:cubicBezTo>
                  <a:cubicBezTo>
                    <a:pt x="185625" y="0"/>
                    <a:pt x="183712" y="0"/>
                    <a:pt x="181798" y="1914"/>
                  </a:cubicBezTo>
                  <a:lnTo>
                    <a:pt x="0" y="311927"/>
                  </a:lnTo>
                  <a:lnTo>
                    <a:pt x="11482" y="31001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7" name="Graphic 207">
              <a:extLst>
                <a:ext uri="{FF2B5EF4-FFF2-40B4-BE49-F238E27FC236}">
                  <a16:creationId xmlns:a16="http://schemas.microsoft.com/office/drawing/2014/main" id="{0B78CEB5-119A-E0AE-69D4-866485FB0913}"/>
                </a:ext>
              </a:extLst>
            </p:cNvPr>
            <p:cNvGrpSpPr/>
            <p:nvPr/>
          </p:nvGrpSpPr>
          <p:grpSpPr>
            <a:xfrm>
              <a:off x="11466613" y="7117419"/>
              <a:ext cx="1148197" cy="598976"/>
              <a:chOff x="11466613" y="7117419"/>
              <a:chExt cx="1148197" cy="598976"/>
            </a:xfrm>
            <a:grpFill/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5BAFDF61-91DB-55DE-EF8D-B5AFB182E32B}"/>
                  </a:ext>
                </a:extLst>
              </p:cNvPr>
              <p:cNvSpPr/>
              <p:nvPr/>
            </p:nvSpPr>
            <p:spPr>
              <a:xfrm>
                <a:off x="11669461" y="7414037"/>
                <a:ext cx="945349" cy="302358"/>
              </a:xfrm>
              <a:custGeom>
                <a:avLst/>
                <a:gdLst>
                  <a:gd name="connsiteX0" fmla="*/ 945349 w 945349"/>
                  <a:gd name="connsiteY0" fmla="*/ 0 h 302358"/>
                  <a:gd name="connsiteX1" fmla="*/ 0 w 945349"/>
                  <a:gd name="connsiteY1" fmla="*/ 302358 h 302358"/>
                  <a:gd name="connsiteX2" fmla="*/ 28705 w 945349"/>
                  <a:gd name="connsiteY2" fmla="*/ 302358 h 302358"/>
                  <a:gd name="connsiteX3" fmla="*/ 945349 w 945349"/>
                  <a:gd name="connsiteY3" fmla="*/ 9568 h 302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5349" h="302358">
                    <a:moveTo>
                      <a:pt x="945349" y="0"/>
                    </a:moveTo>
                    <a:lnTo>
                      <a:pt x="0" y="302358"/>
                    </a:lnTo>
                    <a:lnTo>
                      <a:pt x="28705" y="302358"/>
                    </a:lnTo>
                    <a:lnTo>
                      <a:pt x="945349" y="9568"/>
                    </a:lnTo>
                    <a:close/>
                  </a:path>
                </a:pathLst>
              </a:custGeom>
              <a:grpFill/>
              <a:ln w="191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86D9F6A7-8D92-DFC5-D79A-FB0DAE2F591C}"/>
                  </a:ext>
                </a:extLst>
              </p:cNvPr>
              <p:cNvSpPr/>
              <p:nvPr/>
            </p:nvSpPr>
            <p:spPr>
              <a:xfrm>
                <a:off x="11466613" y="7117419"/>
                <a:ext cx="1148197" cy="597062"/>
              </a:xfrm>
              <a:custGeom>
                <a:avLst/>
                <a:gdLst>
                  <a:gd name="connsiteX0" fmla="*/ 1148197 w 1148197"/>
                  <a:gd name="connsiteY0" fmla="*/ 246862 h 597062"/>
                  <a:gd name="connsiteX1" fmla="*/ 155007 w 1148197"/>
                  <a:gd name="connsiteY1" fmla="*/ 0 h 597062"/>
                  <a:gd name="connsiteX2" fmla="*/ 149266 w 1148197"/>
                  <a:gd name="connsiteY2" fmla="*/ 3827 h 597062"/>
                  <a:gd name="connsiteX3" fmla="*/ 0 w 1148197"/>
                  <a:gd name="connsiteY3" fmla="*/ 597062 h 597062"/>
                  <a:gd name="connsiteX4" fmla="*/ 9568 w 1148197"/>
                  <a:gd name="connsiteY4" fmla="*/ 597062 h 597062"/>
                  <a:gd name="connsiteX5" fmla="*/ 158834 w 1148197"/>
                  <a:gd name="connsiteY5" fmla="*/ 9568 h 597062"/>
                  <a:gd name="connsiteX6" fmla="*/ 1148197 w 1148197"/>
                  <a:gd name="connsiteY6" fmla="*/ 256431 h 597062"/>
                  <a:gd name="connsiteX7" fmla="*/ 1148197 w 1148197"/>
                  <a:gd name="connsiteY7" fmla="*/ 246862 h 597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48197" h="597062">
                    <a:moveTo>
                      <a:pt x="1148197" y="246862"/>
                    </a:moveTo>
                    <a:lnTo>
                      <a:pt x="155007" y="0"/>
                    </a:lnTo>
                    <a:cubicBezTo>
                      <a:pt x="153093" y="0"/>
                      <a:pt x="149266" y="0"/>
                      <a:pt x="149266" y="3827"/>
                    </a:cubicBezTo>
                    <a:lnTo>
                      <a:pt x="0" y="597062"/>
                    </a:lnTo>
                    <a:lnTo>
                      <a:pt x="9568" y="597062"/>
                    </a:lnTo>
                    <a:lnTo>
                      <a:pt x="158834" y="9568"/>
                    </a:lnTo>
                    <a:lnTo>
                      <a:pt x="1148197" y="256431"/>
                    </a:lnTo>
                    <a:lnTo>
                      <a:pt x="1148197" y="246862"/>
                    </a:lnTo>
                    <a:close/>
                  </a:path>
                </a:pathLst>
              </a:custGeom>
              <a:grpFill/>
              <a:ln w="191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06C2B0F-C7C1-F496-5686-BE1C42B25E6B}"/>
                </a:ext>
              </a:extLst>
            </p:cNvPr>
            <p:cNvSpPr/>
            <p:nvPr/>
          </p:nvSpPr>
          <p:spPr>
            <a:xfrm>
              <a:off x="11654152" y="5136778"/>
              <a:ext cx="974054" cy="491810"/>
            </a:xfrm>
            <a:custGeom>
              <a:avLst/>
              <a:gdLst>
                <a:gd name="connsiteX0" fmla="*/ 972140 w 974054"/>
                <a:gd name="connsiteY0" fmla="*/ 172230 h 491810"/>
                <a:gd name="connsiteX1" fmla="*/ 430574 w 974054"/>
                <a:gd name="connsiteY1" fmla="*/ 484156 h 491810"/>
                <a:gd name="connsiteX2" fmla="*/ 21050 w 974054"/>
                <a:gd name="connsiteY2" fmla="*/ 375078 h 491810"/>
                <a:gd name="connsiteX3" fmla="*/ 974054 w 974054"/>
                <a:gd name="connsiteY3" fmla="*/ 9568 h 491810"/>
                <a:gd name="connsiteX4" fmla="*/ 974054 w 974054"/>
                <a:gd name="connsiteY4" fmla="*/ 0 h 491810"/>
                <a:gd name="connsiteX5" fmla="*/ 3827 w 974054"/>
                <a:gd name="connsiteY5" fmla="*/ 371250 h 491810"/>
                <a:gd name="connsiteX6" fmla="*/ 0 w 974054"/>
                <a:gd name="connsiteY6" fmla="*/ 375078 h 491810"/>
                <a:gd name="connsiteX7" fmla="*/ 3827 w 974054"/>
                <a:gd name="connsiteY7" fmla="*/ 378905 h 491810"/>
                <a:gd name="connsiteX8" fmla="*/ 428660 w 974054"/>
                <a:gd name="connsiteY8" fmla="*/ 491811 h 491810"/>
                <a:gd name="connsiteX9" fmla="*/ 430574 w 974054"/>
                <a:gd name="connsiteY9" fmla="*/ 491811 h 491810"/>
                <a:gd name="connsiteX10" fmla="*/ 432487 w 974054"/>
                <a:gd name="connsiteY10" fmla="*/ 491811 h 491810"/>
                <a:gd name="connsiteX11" fmla="*/ 972140 w 974054"/>
                <a:gd name="connsiteY11" fmla="*/ 181798 h 491810"/>
                <a:gd name="connsiteX12" fmla="*/ 972140 w 974054"/>
                <a:gd name="connsiteY12" fmla="*/ 172230 h 491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4054" h="491810">
                  <a:moveTo>
                    <a:pt x="972140" y="172230"/>
                  </a:moveTo>
                  <a:lnTo>
                    <a:pt x="430574" y="484156"/>
                  </a:lnTo>
                  <a:lnTo>
                    <a:pt x="21050" y="375078"/>
                  </a:lnTo>
                  <a:lnTo>
                    <a:pt x="974054" y="9568"/>
                  </a:lnTo>
                  <a:lnTo>
                    <a:pt x="974054" y="0"/>
                  </a:lnTo>
                  <a:lnTo>
                    <a:pt x="3827" y="371250"/>
                  </a:lnTo>
                  <a:cubicBezTo>
                    <a:pt x="1913" y="371250"/>
                    <a:pt x="0" y="373164"/>
                    <a:pt x="0" y="375078"/>
                  </a:cubicBezTo>
                  <a:cubicBezTo>
                    <a:pt x="0" y="376991"/>
                    <a:pt x="1913" y="378905"/>
                    <a:pt x="3827" y="378905"/>
                  </a:cubicBezTo>
                  <a:lnTo>
                    <a:pt x="428660" y="491811"/>
                  </a:lnTo>
                  <a:cubicBezTo>
                    <a:pt x="428660" y="491811"/>
                    <a:pt x="428660" y="491811"/>
                    <a:pt x="430574" y="491811"/>
                  </a:cubicBezTo>
                  <a:cubicBezTo>
                    <a:pt x="430574" y="491811"/>
                    <a:pt x="432487" y="491811"/>
                    <a:pt x="432487" y="491811"/>
                  </a:cubicBezTo>
                  <a:lnTo>
                    <a:pt x="972140" y="181798"/>
                  </a:lnTo>
                  <a:lnTo>
                    <a:pt x="972140" y="17223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0D114C1-396B-9CDD-A741-C8698ED4C9B2}"/>
                </a:ext>
              </a:extLst>
            </p:cNvPr>
            <p:cNvSpPr/>
            <p:nvPr/>
          </p:nvSpPr>
          <p:spPr>
            <a:xfrm>
              <a:off x="9717526" y="7038959"/>
              <a:ext cx="568357" cy="669781"/>
            </a:xfrm>
            <a:custGeom>
              <a:avLst/>
              <a:gdLst>
                <a:gd name="connsiteX0" fmla="*/ 151179 w 568357"/>
                <a:gd name="connsiteY0" fmla="*/ 667868 h 669781"/>
                <a:gd name="connsiteX1" fmla="*/ 9568 w 568357"/>
                <a:gd name="connsiteY1" fmla="*/ 9568 h 669781"/>
                <a:gd name="connsiteX2" fmla="*/ 556876 w 568357"/>
                <a:gd name="connsiteY2" fmla="*/ 204762 h 669781"/>
                <a:gd name="connsiteX3" fmla="*/ 321495 w 568357"/>
                <a:gd name="connsiteY3" fmla="*/ 669782 h 669781"/>
                <a:gd name="connsiteX4" fmla="*/ 331063 w 568357"/>
                <a:gd name="connsiteY4" fmla="*/ 669782 h 669781"/>
                <a:gd name="connsiteX5" fmla="*/ 568358 w 568357"/>
                <a:gd name="connsiteY5" fmla="*/ 204762 h 669781"/>
                <a:gd name="connsiteX6" fmla="*/ 568358 w 568357"/>
                <a:gd name="connsiteY6" fmla="*/ 200935 h 669781"/>
                <a:gd name="connsiteX7" fmla="*/ 566444 w 568357"/>
                <a:gd name="connsiteY7" fmla="*/ 199021 h 669781"/>
                <a:gd name="connsiteX8" fmla="*/ 5741 w 568357"/>
                <a:gd name="connsiteY8" fmla="*/ 0 h 669781"/>
                <a:gd name="connsiteX9" fmla="*/ 1914 w 568357"/>
                <a:gd name="connsiteY9" fmla="*/ 0 h 669781"/>
                <a:gd name="connsiteX10" fmla="*/ 0 w 568357"/>
                <a:gd name="connsiteY10" fmla="*/ 3828 h 669781"/>
                <a:gd name="connsiteX11" fmla="*/ 143525 w 568357"/>
                <a:gd name="connsiteY11" fmla="*/ 667868 h 669781"/>
                <a:gd name="connsiteX12" fmla="*/ 151179 w 568357"/>
                <a:gd name="connsiteY12" fmla="*/ 667868 h 66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8357" h="669781">
                  <a:moveTo>
                    <a:pt x="151179" y="667868"/>
                  </a:moveTo>
                  <a:lnTo>
                    <a:pt x="9568" y="9568"/>
                  </a:lnTo>
                  <a:lnTo>
                    <a:pt x="556876" y="204762"/>
                  </a:lnTo>
                  <a:lnTo>
                    <a:pt x="321495" y="669782"/>
                  </a:lnTo>
                  <a:lnTo>
                    <a:pt x="331063" y="669782"/>
                  </a:lnTo>
                  <a:lnTo>
                    <a:pt x="568358" y="204762"/>
                  </a:lnTo>
                  <a:cubicBezTo>
                    <a:pt x="568358" y="202848"/>
                    <a:pt x="568358" y="202848"/>
                    <a:pt x="568358" y="200935"/>
                  </a:cubicBezTo>
                  <a:cubicBezTo>
                    <a:pt x="568358" y="199021"/>
                    <a:pt x="566444" y="199021"/>
                    <a:pt x="566444" y="199021"/>
                  </a:cubicBezTo>
                  <a:lnTo>
                    <a:pt x="5741" y="0"/>
                  </a:lnTo>
                  <a:cubicBezTo>
                    <a:pt x="3828" y="0"/>
                    <a:pt x="1914" y="0"/>
                    <a:pt x="1914" y="0"/>
                  </a:cubicBezTo>
                  <a:cubicBezTo>
                    <a:pt x="0" y="1914"/>
                    <a:pt x="0" y="1914"/>
                    <a:pt x="0" y="3828"/>
                  </a:cubicBezTo>
                  <a:lnTo>
                    <a:pt x="143525" y="667868"/>
                  </a:lnTo>
                  <a:lnTo>
                    <a:pt x="151179" y="6678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F023925-21AA-886C-807E-8BF0EAD59B18}"/>
                </a:ext>
              </a:extLst>
            </p:cNvPr>
            <p:cNvSpPr/>
            <p:nvPr/>
          </p:nvSpPr>
          <p:spPr>
            <a:xfrm>
              <a:off x="10039021" y="7236066"/>
              <a:ext cx="545393" cy="474588"/>
            </a:xfrm>
            <a:custGeom>
              <a:avLst/>
              <a:gdLst>
                <a:gd name="connsiteX0" fmla="*/ 9568 w 545393"/>
                <a:gd name="connsiteY0" fmla="*/ 472675 h 474588"/>
                <a:gd name="connsiteX1" fmla="*/ 243035 w 545393"/>
                <a:gd name="connsiteY1" fmla="*/ 13396 h 474588"/>
                <a:gd name="connsiteX2" fmla="*/ 533912 w 545393"/>
                <a:gd name="connsiteY2" fmla="*/ 474589 h 474588"/>
                <a:gd name="connsiteX3" fmla="*/ 545394 w 545393"/>
                <a:gd name="connsiteY3" fmla="*/ 474589 h 474588"/>
                <a:gd name="connsiteX4" fmla="*/ 248776 w 545393"/>
                <a:gd name="connsiteY4" fmla="*/ 1914 h 474588"/>
                <a:gd name="connsiteX5" fmla="*/ 244949 w 545393"/>
                <a:gd name="connsiteY5" fmla="*/ 0 h 474588"/>
                <a:gd name="connsiteX6" fmla="*/ 241122 w 545393"/>
                <a:gd name="connsiteY6" fmla="*/ 1914 h 474588"/>
                <a:gd name="connsiteX7" fmla="*/ 0 w 545393"/>
                <a:gd name="connsiteY7" fmla="*/ 472675 h 474588"/>
                <a:gd name="connsiteX8" fmla="*/ 9568 w 545393"/>
                <a:gd name="connsiteY8" fmla="*/ 472675 h 47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5393" h="474588">
                  <a:moveTo>
                    <a:pt x="9568" y="472675"/>
                  </a:moveTo>
                  <a:lnTo>
                    <a:pt x="243035" y="13396"/>
                  </a:lnTo>
                  <a:lnTo>
                    <a:pt x="533912" y="474589"/>
                  </a:lnTo>
                  <a:lnTo>
                    <a:pt x="545394" y="474589"/>
                  </a:lnTo>
                  <a:lnTo>
                    <a:pt x="248776" y="1914"/>
                  </a:lnTo>
                  <a:cubicBezTo>
                    <a:pt x="248776" y="0"/>
                    <a:pt x="246863" y="0"/>
                    <a:pt x="244949" y="0"/>
                  </a:cubicBezTo>
                  <a:cubicBezTo>
                    <a:pt x="243035" y="0"/>
                    <a:pt x="241122" y="1914"/>
                    <a:pt x="241122" y="1914"/>
                  </a:cubicBezTo>
                  <a:lnTo>
                    <a:pt x="0" y="472675"/>
                  </a:lnTo>
                  <a:lnTo>
                    <a:pt x="9568" y="47267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8B93E09-D40A-DFBB-0A7C-EA65A0668CEA}"/>
                </a:ext>
              </a:extLst>
            </p:cNvPr>
            <p:cNvSpPr/>
            <p:nvPr/>
          </p:nvSpPr>
          <p:spPr>
            <a:xfrm>
              <a:off x="10276794" y="7236066"/>
              <a:ext cx="1027158" cy="478415"/>
            </a:xfrm>
            <a:custGeom>
              <a:avLst/>
              <a:gdLst>
                <a:gd name="connsiteX0" fmla="*/ 294226 w 1027158"/>
                <a:gd name="connsiteY0" fmla="*/ 474589 h 478415"/>
                <a:gd name="connsiteX1" fmla="*/ 305708 w 1027158"/>
                <a:gd name="connsiteY1" fmla="*/ 474589 h 478415"/>
                <a:gd name="connsiteX2" fmla="*/ 16745 w 1027158"/>
                <a:gd name="connsiteY2" fmla="*/ 15310 h 478415"/>
                <a:gd name="connsiteX3" fmla="*/ 1006108 w 1027158"/>
                <a:gd name="connsiteY3" fmla="*/ 478416 h 478415"/>
                <a:gd name="connsiteX4" fmla="*/ 1027158 w 1027158"/>
                <a:gd name="connsiteY4" fmla="*/ 478416 h 478415"/>
                <a:gd name="connsiteX5" fmla="*/ 7176 w 1027158"/>
                <a:gd name="connsiteY5" fmla="*/ 0 h 478415"/>
                <a:gd name="connsiteX6" fmla="*/ 1435 w 1027158"/>
                <a:gd name="connsiteY6" fmla="*/ 1914 h 478415"/>
                <a:gd name="connsiteX7" fmla="*/ 1435 w 1027158"/>
                <a:gd name="connsiteY7" fmla="*/ 7655 h 478415"/>
                <a:gd name="connsiteX8" fmla="*/ 294226 w 1027158"/>
                <a:gd name="connsiteY8" fmla="*/ 474589 h 478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7158" h="478415">
                  <a:moveTo>
                    <a:pt x="294226" y="474589"/>
                  </a:moveTo>
                  <a:lnTo>
                    <a:pt x="305708" y="474589"/>
                  </a:lnTo>
                  <a:lnTo>
                    <a:pt x="16745" y="15310"/>
                  </a:lnTo>
                  <a:lnTo>
                    <a:pt x="1006108" y="478416"/>
                  </a:lnTo>
                  <a:lnTo>
                    <a:pt x="1027158" y="478416"/>
                  </a:lnTo>
                  <a:lnTo>
                    <a:pt x="7176" y="0"/>
                  </a:lnTo>
                  <a:cubicBezTo>
                    <a:pt x="5262" y="0"/>
                    <a:pt x="3349" y="0"/>
                    <a:pt x="1435" y="1914"/>
                  </a:cubicBezTo>
                  <a:cubicBezTo>
                    <a:pt x="-478" y="3828"/>
                    <a:pt x="-478" y="5741"/>
                    <a:pt x="1435" y="7655"/>
                  </a:cubicBezTo>
                  <a:lnTo>
                    <a:pt x="294226" y="47458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8C1361F-61AD-EE65-CC5B-D2BAA921AC68}"/>
                </a:ext>
              </a:extLst>
            </p:cNvPr>
            <p:cNvSpPr/>
            <p:nvPr/>
          </p:nvSpPr>
          <p:spPr>
            <a:xfrm>
              <a:off x="10277436" y="7119333"/>
              <a:ext cx="1349924" cy="597062"/>
            </a:xfrm>
            <a:custGeom>
              <a:avLst/>
              <a:gdLst>
                <a:gd name="connsiteX0" fmla="*/ 2706 w 1349924"/>
                <a:gd name="connsiteY0" fmla="*/ 126301 h 597062"/>
                <a:gd name="connsiteX1" fmla="*/ 1005465 w 1349924"/>
                <a:gd name="connsiteY1" fmla="*/ 595149 h 597062"/>
                <a:gd name="connsiteX2" fmla="*/ 1026516 w 1349924"/>
                <a:gd name="connsiteY2" fmla="*/ 595149 h 597062"/>
                <a:gd name="connsiteX3" fmla="*/ 21843 w 1349924"/>
                <a:gd name="connsiteY3" fmla="*/ 124388 h 597062"/>
                <a:gd name="connsiteX4" fmla="*/ 1340356 w 1349924"/>
                <a:gd name="connsiteY4" fmla="*/ 9568 h 597062"/>
                <a:gd name="connsiteX5" fmla="*/ 1191091 w 1349924"/>
                <a:gd name="connsiteY5" fmla="*/ 597062 h 597062"/>
                <a:gd name="connsiteX6" fmla="*/ 1200659 w 1349924"/>
                <a:gd name="connsiteY6" fmla="*/ 597062 h 597062"/>
                <a:gd name="connsiteX7" fmla="*/ 1349925 w 1349924"/>
                <a:gd name="connsiteY7" fmla="*/ 5741 h 597062"/>
                <a:gd name="connsiteX8" fmla="*/ 1349925 w 1349924"/>
                <a:gd name="connsiteY8" fmla="*/ 1913 h 597062"/>
                <a:gd name="connsiteX9" fmla="*/ 1346098 w 1349924"/>
                <a:gd name="connsiteY9" fmla="*/ 0 h 597062"/>
                <a:gd name="connsiteX10" fmla="*/ 4620 w 1349924"/>
                <a:gd name="connsiteY10" fmla="*/ 118647 h 597062"/>
                <a:gd name="connsiteX11" fmla="*/ 792 w 1349924"/>
                <a:gd name="connsiteY11" fmla="*/ 122474 h 597062"/>
                <a:gd name="connsiteX12" fmla="*/ 2706 w 1349924"/>
                <a:gd name="connsiteY12" fmla="*/ 126301 h 59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9924" h="597062">
                  <a:moveTo>
                    <a:pt x="2706" y="126301"/>
                  </a:moveTo>
                  <a:lnTo>
                    <a:pt x="1005465" y="595149"/>
                  </a:lnTo>
                  <a:lnTo>
                    <a:pt x="1026516" y="595149"/>
                  </a:lnTo>
                  <a:lnTo>
                    <a:pt x="21843" y="124388"/>
                  </a:lnTo>
                  <a:lnTo>
                    <a:pt x="1340356" y="9568"/>
                  </a:lnTo>
                  <a:lnTo>
                    <a:pt x="1191091" y="597062"/>
                  </a:lnTo>
                  <a:lnTo>
                    <a:pt x="1200659" y="597062"/>
                  </a:lnTo>
                  <a:lnTo>
                    <a:pt x="1349925" y="5741"/>
                  </a:lnTo>
                  <a:cubicBezTo>
                    <a:pt x="1349925" y="3827"/>
                    <a:pt x="1349925" y="1913"/>
                    <a:pt x="1349925" y="1913"/>
                  </a:cubicBezTo>
                  <a:cubicBezTo>
                    <a:pt x="1349925" y="0"/>
                    <a:pt x="1348011" y="0"/>
                    <a:pt x="1346098" y="0"/>
                  </a:cubicBezTo>
                  <a:lnTo>
                    <a:pt x="4620" y="118647"/>
                  </a:lnTo>
                  <a:cubicBezTo>
                    <a:pt x="2706" y="118647"/>
                    <a:pt x="792" y="120560"/>
                    <a:pt x="792" y="122474"/>
                  </a:cubicBezTo>
                  <a:cubicBezTo>
                    <a:pt x="-1121" y="122474"/>
                    <a:pt x="792" y="124388"/>
                    <a:pt x="2706" y="126301"/>
                  </a:cubicBez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3231A7D-BB19-C9BC-DD87-845AE8D94D1C}"/>
                </a:ext>
              </a:extLst>
            </p:cNvPr>
            <p:cNvSpPr/>
            <p:nvPr/>
          </p:nvSpPr>
          <p:spPr>
            <a:xfrm>
              <a:off x="5055844" y="7371085"/>
              <a:ext cx="493724" cy="314691"/>
            </a:xfrm>
            <a:custGeom>
              <a:avLst/>
              <a:gdLst>
                <a:gd name="connsiteX0" fmla="*/ 44014 w 493724"/>
                <a:gd name="connsiteY0" fmla="*/ 310864 h 314691"/>
                <a:gd name="connsiteX1" fmla="*/ 9568 w 493724"/>
                <a:gd name="connsiteY1" fmla="*/ 12333 h 314691"/>
                <a:gd name="connsiteX2" fmla="*/ 476502 w 493724"/>
                <a:gd name="connsiteY2" fmla="*/ 314691 h 314691"/>
                <a:gd name="connsiteX3" fmla="*/ 493725 w 493724"/>
                <a:gd name="connsiteY3" fmla="*/ 314691 h 314691"/>
                <a:gd name="connsiteX4" fmla="*/ 7655 w 493724"/>
                <a:gd name="connsiteY4" fmla="*/ 851 h 314691"/>
                <a:gd name="connsiteX5" fmla="*/ 1914 w 493724"/>
                <a:gd name="connsiteY5" fmla="*/ 851 h 314691"/>
                <a:gd name="connsiteX6" fmla="*/ 0 w 493724"/>
                <a:gd name="connsiteY6" fmla="*/ 4678 h 314691"/>
                <a:gd name="connsiteX7" fmla="*/ 36360 w 493724"/>
                <a:gd name="connsiteY7" fmla="*/ 312778 h 314691"/>
                <a:gd name="connsiteX8" fmla="*/ 44014 w 493724"/>
                <a:gd name="connsiteY8" fmla="*/ 310864 h 314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3724" h="314691">
                  <a:moveTo>
                    <a:pt x="44014" y="310864"/>
                  </a:moveTo>
                  <a:lnTo>
                    <a:pt x="9568" y="12333"/>
                  </a:lnTo>
                  <a:lnTo>
                    <a:pt x="476502" y="314691"/>
                  </a:lnTo>
                  <a:lnTo>
                    <a:pt x="493725" y="314691"/>
                  </a:lnTo>
                  <a:lnTo>
                    <a:pt x="7655" y="851"/>
                  </a:lnTo>
                  <a:cubicBezTo>
                    <a:pt x="5741" y="851"/>
                    <a:pt x="3827" y="-1063"/>
                    <a:pt x="1914" y="851"/>
                  </a:cubicBezTo>
                  <a:cubicBezTo>
                    <a:pt x="0" y="851"/>
                    <a:pt x="0" y="2764"/>
                    <a:pt x="0" y="4678"/>
                  </a:cubicBezTo>
                  <a:lnTo>
                    <a:pt x="36360" y="312778"/>
                  </a:lnTo>
                  <a:lnTo>
                    <a:pt x="44014" y="31086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C41087E-009A-C132-1BE2-93B74593F590}"/>
                </a:ext>
              </a:extLst>
            </p:cNvPr>
            <p:cNvSpPr/>
            <p:nvPr/>
          </p:nvSpPr>
          <p:spPr>
            <a:xfrm>
              <a:off x="8029676" y="4292853"/>
              <a:ext cx="1150110" cy="363595"/>
            </a:xfrm>
            <a:custGeom>
              <a:avLst/>
              <a:gdLst>
                <a:gd name="connsiteX0" fmla="*/ 49755 w 1150110"/>
                <a:gd name="connsiteY0" fmla="*/ 363596 h 363595"/>
                <a:gd name="connsiteX1" fmla="*/ 47842 w 1150110"/>
                <a:gd name="connsiteY1" fmla="*/ 363596 h 363595"/>
                <a:gd name="connsiteX2" fmla="*/ 45928 w 1150110"/>
                <a:gd name="connsiteY2" fmla="*/ 359768 h 363595"/>
                <a:gd name="connsiteX3" fmla="*/ 0 w 1150110"/>
                <a:gd name="connsiteY3" fmla="*/ 137784 h 363595"/>
                <a:gd name="connsiteX4" fmla="*/ 0 w 1150110"/>
                <a:gd name="connsiteY4" fmla="*/ 133956 h 363595"/>
                <a:gd name="connsiteX5" fmla="*/ 3827 w 1150110"/>
                <a:gd name="connsiteY5" fmla="*/ 132043 h 363595"/>
                <a:gd name="connsiteX6" fmla="*/ 1144370 w 1150110"/>
                <a:gd name="connsiteY6" fmla="*/ 0 h 363595"/>
                <a:gd name="connsiteX7" fmla="*/ 1150111 w 1150110"/>
                <a:gd name="connsiteY7" fmla="*/ 3828 h 363595"/>
                <a:gd name="connsiteX8" fmla="*/ 1146284 w 1150110"/>
                <a:gd name="connsiteY8" fmla="*/ 9568 h 363595"/>
                <a:gd name="connsiteX9" fmla="*/ 49755 w 1150110"/>
                <a:gd name="connsiteY9" fmla="*/ 363596 h 363595"/>
                <a:gd name="connsiteX10" fmla="*/ 49755 w 1150110"/>
                <a:gd name="connsiteY10" fmla="*/ 363596 h 363595"/>
                <a:gd name="connsiteX11" fmla="*/ 9568 w 1150110"/>
                <a:gd name="connsiteY11" fmla="*/ 139697 h 363595"/>
                <a:gd name="connsiteX12" fmla="*/ 53583 w 1150110"/>
                <a:gd name="connsiteY12" fmla="*/ 352114 h 363595"/>
                <a:gd name="connsiteX13" fmla="*/ 1100356 w 1150110"/>
                <a:gd name="connsiteY13" fmla="*/ 13396 h 363595"/>
                <a:gd name="connsiteX14" fmla="*/ 9568 w 1150110"/>
                <a:gd name="connsiteY14" fmla="*/ 139697 h 36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50110" h="363595">
                  <a:moveTo>
                    <a:pt x="49755" y="363596"/>
                  </a:moveTo>
                  <a:cubicBezTo>
                    <a:pt x="49755" y="363596"/>
                    <a:pt x="47842" y="363596"/>
                    <a:pt x="47842" y="363596"/>
                  </a:cubicBezTo>
                  <a:cubicBezTo>
                    <a:pt x="45928" y="363596"/>
                    <a:pt x="45928" y="361682"/>
                    <a:pt x="45928" y="359768"/>
                  </a:cubicBezTo>
                  <a:lnTo>
                    <a:pt x="0" y="137784"/>
                  </a:lnTo>
                  <a:cubicBezTo>
                    <a:pt x="0" y="135870"/>
                    <a:pt x="0" y="135870"/>
                    <a:pt x="0" y="133956"/>
                  </a:cubicBezTo>
                  <a:cubicBezTo>
                    <a:pt x="0" y="132043"/>
                    <a:pt x="1913" y="132043"/>
                    <a:pt x="3827" y="132043"/>
                  </a:cubicBezTo>
                  <a:lnTo>
                    <a:pt x="1144370" y="0"/>
                  </a:lnTo>
                  <a:cubicBezTo>
                    <a:pt x="1146284" y="0"/>
                    <a:pt x="1148197" y="1914"/>
                    <a:pt x="1150111" y="3828"/>
                  </a:cubicBezTo>
                  <a:cubicBezTo>
                    <a:pt x="1150111" y="5741"/>
                    <a:pt x="1150111" y="7655"/>
                    <a:pt x="1146284" y="9568"/>
                  </a:cubicBezTo>
                  <a:lnTo>
                    <a:pt x="49755" y="363596"/>
                  </a:lnTo>
                  <a:cubicBezTo>
                    <a:pt x="51669" y="363596"/>
                    <a:pt x="49755" y="363596"/>
                    <a:pt x="49755" y="363596"/>
                  </a:cubicBezTo>
                  <a:close/>
                  <a:moveTo>
                    <a:pt x="9568" y="139697"/>
                  </a:moveTo>
                  <a:lnTo>
                    <a:pt x="53583" y="352114"/>
                  </a:lnTo>
                  <a:lnTo>
                    <a:pt x="1100356" y="13396"/>
                  </a:lnTo>
                  <a:lnTo>
                    <a:pt x="9568" y="13969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71F0521-58FF-7F95-0BDE-33232FE554FD}"/>
                </a:ext>
              </a:extLst>
            </p:cNvPr>
            <p:cNvSpPr/>
            <p:nvPr/>
          </p:nvSpPr>
          <p:spPr>
            <a:xfrm>
              <a:off x="4453040" y="7025563"/>
              <a:ext cx="609337" cy="656386"/>
            </a:xfrm>
            <a:custGeom>
              <a:avLst/>
              <a:gdLst>
                <a:gd name="connsiteX0" fmla="*/ 9568 w 609337"/>
                <a:gd name="connsiteY0" fmla="*/ 654473 h 656386"/>
                <a:gd name="connsiteX1" fmla="*/ 68892 w 609337"/>
                <a:gd name="connsiteY1" fmla="*/ 11482 h 656386"/>
                <a:gd name="connsiteX2" fmla="*/ 600890 w 609337"/>
                <a:gd name="connsiteY2" fmla="*/ 350201 h 656386"/>
                <a:gd name="connsiteX3" fmla="*/ 421006 w 609337"/>
                <a:gd name="connsiteY3" fmla="*/ 656387 h 656386"/>
                <a:gd name="connsiteX4" fmla="*/ 430574 w 609337"/>
                <a:gd name="connsiteY4" fmla="*/ 656387 h 656386"/>
                <a:gd name="connsiteX5" fmla="*/ 608545 w 609337"/>
                <a:gd name="connsiteY5" fmla="*/ 352114 h 656386"/>
                <a:gd name="connsiteX6" fmla="*/ 606631 w 609337"/>
                <a:gd name="connsiteY6" fmla="*/ 346373 h 656386"/>
                <a:gd name="connsiteX7" fmla="*/ 65065 w 609337"/>
                <a:gd name="connsiteY7" fmla="*/ 0 h 656386"/>
                <a:gd name="connsiteX8" fmla="*/ 61237 w 609337"/>
                <a:gd name="connsiteY8" fmla="*/ 0 h 656386"/>
                <a:gd name="connsiteX9" fmla="*/ 59324 w 609337"/>
                <a:gd name="connsiteY9" fmla="*/ 3828 h 656386"/>
                <a:gd name="connsiteX10" fmla="*/ 0 w 609337"/>
                <a:gd name="connsiteY10" fmla="*/ 654473 h 656386"/>
                <a:gd name="connsiteX11" fmla="*/ 9568 w 609337"/>
                <a:gd name="connsiteY11" fmla="*/ 654473 h 65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9337" h="656386">
                  <a:moveTo>
                    <a:pt x="9568" y="654473"/>
                  </a:moveTo>
                  <a:lnTo>
                    <a:pt x="68892" y="11482"/>
                  </a:lnTo>
                  <a:lnTo>
                    <a:pt x="600890" y="350201"/>
                  </a:lnTo>
                  <a:lnTo>
                    <a:pt x="421006" y="656387"/>
                  </a:lnTo>
                  <a:lnTo>
                    <a:pt x="430574" y="656387"/>
                  </a:lnTo>
                  <a:lnTo>
                    <a:pt x="608545" y="352114"/>
                  </a:lnTo>
                  <a:cubicBezTo>
                    <a:pt x="610458" y="350201"/>
                    <a:pt x="608545" y="348287"/>
                    <a:pt x="606631" y="346373"/>
                  </a:cubicBezTo>
                  <a:lnTo>
                    <a:pt x="65065" y="0"/>
                  </a:lnTo>
                  <a:cubicBezTo>
                    <a:pt x="63151" y="0"/>
                    <a:pt x="61237" y="0"/>
                    <a:pt x="61237" y="0"/>
                  </a:cubicBezTo>
                  <a:cubicBezTo>
                    <a:pt x="59324" y="0"/>
                    <a:pt x="59324" y="1914"/>
                    <a:pt x="59324" y="3828"/>
                  </a:cubicBezTo>
                  <a:lnTo>
                    <a:pt x="0" y="654473"/>
                  </a:lnTo>
                  <a:lnTo>
                    <a:pt x="9568" y="65447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F01FA89-4254-E76F-3D5A-B03DFB515852}"/>
                </a:ext>
              </a:extLst>
            </p:cNvPr>
            <p:cNvSpPr/>
            <p:nvPr/>
          </p:nvSpPr>
          <p:spPr>
            <a:xfrm>
              <a:off x="4514278" y="6373483"/>
              <a:ext cx="933867" cy="1006107"/>
            </a:xfrm>
            <a:custGeom>
              <a:avLst/>
              <a:gdLst>
                <a:gd name="connsiteX0" fmla="*/ 545394 w 933867"/>
                <a:gd name="connsiteY0" fmla="*/ 1006108 h 1006107"/>
                <a:gd name="connsiteX1" fmla="*/ 543480 w 933867"/>
                <a:gd name="connsiteY1" fmla="*/ 1006108 h 1006107"/>
                <a:gd name="connsiteX2" fmla="*/ 1914 w 933867"/>
                <a:gd name="connsiteY2" fmla="*/ 659735 h 1006107"/>
                <a:gd name="connsiteX3" fmla="*/ 0 w 933867"/>
                <a:gd name="connsiteY3" fmla="*/ 655908 h 1006107"/>
                <a:gd name="connsiteX4" fmla="*/ 1914 w 933867"/>
                <a:gd name="connsiteY4" fmla="*/ 652080 h 1006107"/>
                <a:gd name="connsiteX5" fmla="*/ 926213 w 933867"/>
                <a:gd name="connsiteY5" fmla="*/ 1435 h 1006107"/>
                <a:gd name="connsiteX6" fmla="*/ 931954 w 933867"/>
                <a:gd name="connsiteY6" fmla="*/ 1435 h 1006107"/>
                <a:gd name="connsiteX7" fmla="*/ 933867 w 933867"/>
                <a:gd name="connsiteY7" fmla="*/ 7176 h 1006107"/>
                <a:gd name="connsiteX8" fmla="*/ 551135 w 933867"/>
                <a:gd name="connsiteY8" fmla="*/ 1002281 h 1006107"/>
                <a:gd name="connsiteX9" fmla="*/ 545394 w 933867"/>
                <a:gd name="connsiteY9" fmla="*/ 1006108 h 1006107"/>
                <a:gd name="connsiteX10" fmla="*/ 545394 w 933867"/>
                <a:gd name="connsiteY10" fmla="*/ 1006108 h 1006107"/>
                <a:gd name="connsiteX11" fmla="*/ 11482 w 933867"/>
                <a:gd name="connsiteY11" fmla="*/ 655908 h 1006107"/>
                <a:gd name="connsiteX12" fmla="*/ 543480 w 933867"/>
                <a:gd name="connsiteY12" fmla="*/ 994626 h 1006107"/>
                <a:gd name="connsiteX13" fmla="*/ 918558 w 933867"/>
                <a:gd name="connsiteY13" fmla="*/ 18658 h 1006107"/>
                <a:gd name="connsiteX14" fmla="*/ 11482 w 933867"/>
                <a:gd name="connsiteY14" fmla="*/ 655908 h 100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3867" h="1006107">
                  <a:moveTo>
                    <a:pt x="545394" y="1006108"/>
                  </a:moveTo>
                  <a:cubicBezTo>
                    <a:pt x="545394" y="1006108"/>
                    <a:pt x="543480" y="1006108"/>
                    <a:pt x="543480" y="1006108"/>
                  </a:cubicBezTo>
                  <a:lnTo>
                    <a:pt x="1914" y="659735"/>
                  </a:lnTo>
                  <a:cubicBezTo>
                    <a:pt x="0" y="659735"/>
                    <a:pt x="0" y="657821"/>
                    <a:pt x="0" y="655908"/>
                  </a:cubicBezTo>
                  <a:cubicBezTo>
                    <a:pt x="0" y="653994"/>
                    <a:pt x="0" y="652080"/>
                    <a:pt x="1914" y="652080"/>
                  </a:cubicBezTo>
                  <a:lnTo>
                    <a:pt x="926213" y="1435"/>
                  </a:lnTo>
                  <a:cubicBezTo>
                    <a:pt x="928126" y="-478"/>
                    <a:pt x="930040" y="-478"/>
                    <a:pt x="931954" y="1435"/>
                  </a:cubicBezTo>
                  <a:cubicBezTo>
                    <a:pt x="933867" y="3349"/>
                    <a:pt x="933867" y="5262"/>
                    <a:pt x="933867" y="7176"/>
                  </a:cubicBezTo>
                  <a:lnTo>
                    <a:pt x="551135" y="1002281"/>
                  </a:lnTo>
                  <a:cubicBezTo>
                    <a:pt x="549221" y="1004194"/>
                    <a:pt x="547308" y="1004194"/>
                    <a:pt x="545394" y="1006108"/>
                  </a:cubicBezTo>
                  <a:cubicBezTo>
                    <a:pt x="547308" y="1006108"/>
                    <a:pt x="545394" y="1006108"/>
                    <a:pt x="545394" y="1006108"/>
                  </a:cubicBezTo>
                  <a:close/>
                  <a:moveTo>
                    <a:pt x="11482" y="655908"/>
                  </a:moveTo>
                  <a:lnTo>
                    <a:pt x="543480" y="994626"/>
                  </a:lnTo>
                  <a:lnTo>
                    <a:pt x="918558" y="18658"/>
                  </a:lnTo>
                  <a:lnTo>
                    <a:pt x="11482" y="65590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A053BC4-6CCD-4FC5-7B8D-FF28362769EF}"/>
                </a:ext>
              </a:extLst>
            </p:cNvPr>
            <p:cNvSpPr/>
            <p:nvPr/>
          </p:nvSpPr>
          <p:spPr>
            <a:xfrm>
              <a:off x="5054994" y="6374918"/>
              <a:ext cx="1652341" cy="1029550"/>
            </a:xfrm>
            <a:custGeom>
              <a:avLst/>
              <a:gdLst>
                <a:gd name="connsiteX0" fmla="*/ 1646600 w 1652341"/>
                <a:gd name="connsiteY0" fmla="*/ 1029551 h 1029550"/>
                <a:gd name="connsiteX1" fmla="*/ 1646600 w 1652341"/>
                <a:gd name="connsiteY1" fmla="*/ 1029551 h 1029550"/>
                <a:gd name="connsiteX2" fmla="*/ 4678 w 1652341"/>
                <a:gd name="connsiteY2" fmla="*/ 1002760 h 1029550"/>
                <a:gd name="connsiteX3" fmla="*/ 851 w 1652341"/>
                <a:gd name="connsiteY3" fmla="*/ 1000846 h 1029550"/>
                <a:gd name="connsiteX4" fmla="*/ 851 w 1652341"/>
                <a:gd name="connsiteY4" fmla="*/ 997018 h 1029550"/>
                <a:gd name="connsiteX5" fmla="*/ 383583 w 1652341"/>
                <a:gd name="connsiteY5" fmla="*/ 1914 h 1029550"/>
                <a:gd name="connsiteX6" fmla="*/ 387410 w 1652341"/>
                <a:gd name="connsiteY6" fmla="*/ 0 h 1029550"/>
                <a:gd name="connsiteX7" fmla="*/ 391238 w 1652341"/>
                <a:gd name="connsiteY7" fmla="*/ 0 h 1029550"/>
                <a:gd name="connsiteX8" fmla="*/ 1650428 w 1652341"/>
                <a:gd name="connsiteY8" fmla="*/ 1021896 h 1029550"/>
                <a:gd name="connsiteX9" fmla="*/ 1652341 w 1652341"/>
                <a:gd name="connsiteY9" fmla="*/ 1027637 h 1029550"/>
                <a:gd name="connsiteX10" fmla="*/ 1646600 w 1652341"/>
                <a:gd name="connsiteY10" fmla="*/ 1029551 h 1029550"/>
                <a:gd name="connsiteX11" fmla="*/ 10419 w 1652341"/>
                <a:gd name="connsiteY11" fmla="*/ 995104 h 1029550"/>
                <a:gd name="connsiteX12" fmla="*/ 1633205 w 1652341"/>
                <a:gd name="connsiteY12" fmla="*/ 1021896 h 1029550"/>
                <a:gd name="connsiteX13" fmla="*/ 389324 w 1652341"/>
                <a:gd name="connsiteY13" fmla="*/ 13396 h 1029550"/>
                <a:gd name="connsiteX14" fmla="*/ 10419 w 1652341"/>
                <a:gd name="connsiteY14" fmla="*/ 995104 h 102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52341" h="1029550">
                  <a:moveTo>
                    <a:pt x="1646600" y="1029551"/>
                  </a:moveTo>
                  <a:cubicBezTo>
                    <a:pt x="1646600" y="1029551"/>
                    <a:pt x="1646600" y="1029551"/>
                    <a:pt x="1646600" y="1029551"/>
                  </a:cubicBezTo>
                  <a:lnTo>
                    <a:pt x="4678" y="1002760"/>
                  </a:lnTo>
                  <a:cubicBezTo>
                    <a:pt x="2764" y="1002760"/>
                    <a:pt x="2764" y="1002760"/>
                    <a:pt x="851" y="1000846"/>
                  </a:cubicBezTo>
                  <a:cubicBezTo>
                    <a:pt x="851" y="998932"/>
                    <a:pt x="-1063" y="998932"/>
                    <a:pt x="851" y="997018"/>
                  </a:cubicBezTo>
                  <a:lnTo>
                    <a:pt x="383583" y="1914"/>
                  </a:lnTo>
                  <a:cubicBezTo>
                    <a:pt x="383583" y="0"/>
                    <a:pt x="385497" y="0"/>
                    <a:pt x="387410" y="0"/>
                  </a:cubicBezTo>
                  <a:cubicBezTo>
                    <a:pt x="389324" y="0"/>
                    <a:pt x="391238" y="0"/>
                    <a:pt x="391238" y="0"/>
                  </a:cubicBezTo>
                  <a:lnTo>
                    <a:pt x="1650428" y="1021896"/>
                  </a:lnTo>
                  <a:cubicBezTo>
                    <a:pt x="1652341" y="1023809"/>
                    <a:pt x="1652341" y="1025723"/>
                    <a:pt x="1652341" y="1027637"/>
                  </a:cubicBezTo>
                  <a:cubicBezTo>
                    <a:pt x="1650428" y="1029551"/>
                    <a:pt x="1648514" y="1029551"/>
                    <a:pt x="1646600" y="1029551"/>
                  </a:cubicBezTo>
                  <a:close/>
                  <a:moveTo>
                    <a:pt x="10419" y="995104"/>
                  </a:moveTo>
                  <a:lnTo>
                    <a:pt x="1633205" y="1021896"/>
                  </a:lnTo>
                  <a:lnTo>
                    <a:pt x="389324" y="13396"/>
                  </a:lnTo>
                  <a:lnTo>
                    <a:pt x="10419" y="99510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5950DD7-D0ED-0644-C597-FEC8E559D065}"/>
                </a:ext>
              </a:extLst>
            </p:cNvPr>
            <p:cNvSpPr/>
            <p:nvPr/>
          </p:nvSpPr>
          <p:spPr>
            <a:xfrm>
              <a:off x="5057758" y="7368109"/>
              <a:ext cx="1649576" cy="319581"/>
            </a:xfrm>
            <a:custGeom>
              <a:avLst/>
              <a:gdLst>
                <a:gd name="connsiteX0" fmla="*/ 474588 w 1649576"/>
                <a:gd name="connsiteY0" fmla="*/ 317667 h 319581"/>
                <a:gd name="connsiteX1" fmla="*/ 491811 w 1649576"/>
                <a:gd name="connsiteY1" fmla="*/ 317667 h 319581"/>
                <a:gd name="connsiteX2" fmla="*/ 19137 w 1649576"/>
                <a:gd name="connsiteY2" fmla="*/ 11482 h 319581"/>
                <a:gd name="connsiteX3" fmla="*/ 1628527 w 1649576"/>
                <a:gd name="connsiteY3" fmla="*/ 36359 h 319581"/>
                <a:gd name="connsiteX4" fmla="*/ 1113752 w 1649576"/>
                <a:gd name="connsiteY4" fmla="*/ 319581 h 319581"/>
                <a:gd name="connsiteX5" fmla="*/ 1132888 w 1649576"/>
                <a:gd name="connsiteY5" fmla="*/ 319581 h 319581"/>
                <a:gd name="connsiteX6" fmla="*/ 1647663 w 1649576"/>
                <a:gd name="connsiteY6" fmla="*/ 36359 h 319581"/>
                <a:gd name="connsiteX7" fmla="*/ 1649577 w 1649576"/>
                <a:gd name="connsiteY7" fmla="*/ 30618 h 319581"/>
                <a:gd name="connsiteX8" fmla="*/ 1645750 w 1649576"/>
                <a:gd name="connsiteY8" fmla="*/ 26791 h 319581"/>
                <a:gd name="connsiteX9" fmla="*/ 3827 w 1649576"/>
                <a:gd name="connsiteY9" fmla="*/ 0 h 319581"/>
                <a:gd name="connsiteX10" fmla="*/ 3827 w 1649576"/>
                <a:gd name="connsiteY10" fmla="*/ 0 h 319581"/>
                <a:gd name="connsiteX11" fmla="*/ 0 w 1649576"/>
                <a:gd name="connsiteY11" fmla="*/ 3827 h 319581"/>
                <a:gd name="connsiteX12" fmla="*/ 1914 w 1649576"/>
                <a:gd name="connsiteY12" fmla="*/ 9568 h 319581"/>
                <a:gd name="connsiteX13" fmla="*/ 474588 w 1649576"/>
                <a:gd name="connsiteY13" fmla="*/ 317667 h 319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9576" h="319581">
                  <a:moveTo>
                    <a:pt x="474588" y="317667"/>
                  </a:moveTo>
                  <a:lnTo>
                    <a:pt x="491811" y="317667"/>
                  </a:lnTo>
                  <a:lnTo>
                    <a:pt x="19137" y="11482"/>
                  </a:lnTo>
                  <a:lnTo>
                    <a:pt x="1628527" y="36359"/>
                  </a:lnTo>
                  <a:lnTo>
                    <a:pt x="1113752" y="319581"/>
                  </a:lnTo>
                  <a:lnTo>
                    <a:pt x="1132888" y="319581"/>
                  </a:lnTo>
                  <a:lnTo>
                    <a:pt x="1647663" y="36359"/>
                  </a:lnTo>
                  <a:cubicBezTo>
                    <a:pt x="1649577" y="34446"/>
                    <a:pt x="1649577" y="32532"/>
                    <a:pt x="1649577" y="30618"/>
                  </a:cubicBezTo>
                  <a:cubicBezTo>
                    <a:pt x="1649577" y="28705"/>
                    <a:pt x="1647663" y="26791"/>
                    <a:pt x="1645750" y="26791"/>
                  </a:cubicBezTo>
                  <a:lnTo>
                    <a:pt x="3827" y="0"/>
                  </a:lnTo>
                  <a:lnTo>
                    <a:pt x="3827" y="0"/>
                  </a:lnTo>
                  <a:cubicBezTo>
                    <a:pt x="1914" y="0"/>
                    <a:pt x="0" y="1913"/>
                    <a:pt x="0" y="3827"/>
                  </a:cubicBezTo>
                  <a:cubicBezTo>
                    <a:pt x="0" y="5741"/>
                    <a:pt x="0" y="7655"/>
                    <a:pt x="1914" y="9568"/>
                  </a:cubicBezTo>
                  <a:lnTo>
                    <a:pt x="474588" y="31766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F6A4134-7309-8B40-2110-FBF200A7CDEB}"/>
                </a:ext>
              </a:extLst>
            </p:cNvPr>
            <p:cNvSpPr/>
            <p:nvPr/>
          </p:nvSpPr>
          <p:spPr>
            <a:xfrm>
              <a:off x="6167682" y="7395378"/>
              <a:ext cx="536676" cy="294225"/>
            </a:xfrm>
            <a:custGeom>
              <a:avLst/>
              <a:gdLst>
                <a:gd name="connsiteX0" fmla="*/ 21050 w 536676"/>
                <a:gd name="connsiteY0" fmla="*/ 292312 h 294225"/>
                <a:gd name="connsiteX1" fmla="*/ 520516 w 536676"/>
                <a:gd name="connsiteY1" fmla="*/ 16744 h 294225"/>
                <a:gd name="connsiteX2" fmla="*/ 350200 w 536676"/>
                <a:gd name="connsiteY2" fmla="*/ 294225 h 294225"/>
                <a:gd name="connsiteX3" fmla="*/ 359769 w 536676"/>
                <a:gd name="connsiteY3" fmla="*/ 294225 h 294225"/>
                <a:gd name="connsiteX4" fmla="*/ 535826 w 536676"/>
                <a:gd name="connsiteY4" fmla="*/ 7176 h 294225"/>
                <a:gd name="connsiteX5" fmla="*/ 535826 w 536676"/>
                <a:gd name="connsiteY5" fmla="*/ 1435 h 294225"/>
                <a:gd name="connsiteX6" fmla="*/ 530084 w 536676"/>
                <a:gd name="connsiteY6" fmla="*/ 1435 h 294225"/>
                <a:gd name="connsiteX7" fmla="*/ 0 w 536676"/>
                <a:gd name="connsiteY7" fmla="*/ 292312 h 294225"/>
                <a:gd name="connsiteX8" fmla="*/ 21050 w 536676"/>
                <a:gd name="connsiteY8" fmla="*/ 292312 h 294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6676" h="294225">
                  <a:moveTo>
                    <a:pt x="21050" y="292312"/>
                  </a:moveTo>
                  <a:lnTo>
                    <a:pt x="520516" y="16744"/>
                  </a:lnTo>
                  <a:lnTo>
                    <a:pt x="350200" y="294225"/>
                  </a:lnTo>
                  <a:lnTo>
                    <a:pt x="359769" y="294225"/>
                  </a:lnTo>
                  <a:lnTo>
                    <a:pt x="535826" y="7176"/>
                  </a:lnTo>
                  <a:cubicBezTo>
                    <a:pt x="537739" y="5262"/>
                    <a:pt x="535826" y="3349"/>
                    <a:pt x="535826" y="1435"/>
                  </a:cubicBezTo>
                  <a:cubicBezTo>
                    <a:pt x="533912" y="-478"/>
                    <a:pt x="531998" y="-478"/>
                    <a:pt x="530084" y="1435"/>
                  </a:cubicBezTo>
                  <a:lnTo>
                    <a:pt x="0" y="292312"/>
                  </a:lnTo>
                  <a:lnTo>
                    <a:pt x="21050" y="29231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F8EA665-E152-30C0-9E93-CBBE04CB72E5}"/>
                </a:ext>
              </a:extLst>
            </p:cNvPr>
            <p:cNvSpPr/>
            <p:nvPr/>
          </p:nvSpPr>
          <p:spPr>
            <a:xfrm>
              <a:off x="6517882" y="7396814"/>
              <a:ext cx="1213261" cy="298530"/>
            </a:xfrm>
            <a:custGeom>
              <a:avLst/>
              <a:gdLst>
                <a:gd name="connsiteX0" fmla="*/ 11482 w 1213261"/>
                <a:gd name="connsiteY0" fmla="*/ 292790 h 298530"/>
                <a:gd name="connsiteX1" fmla="*/ 185625 w 1213261"/>
                <a:gd name="connsiteY1" fmla="*/ 7655 h 298530"/>
                <a:gd name="connsiteX2" fmla="*/ 1180730 w 1213261"/>
                <a:gd name="connsiteY2" fmla="*/ 298531 h 298530"/>
                <a:gd name="connsiteX3" fmla="*/ 1213262 w 1213261"/>
                <a:gd name="connsiteY3" fmla="*/ 298531 h 298530"/>
                <a:gd name="connsiteX4" fmla="*/ 185625 w 1213261"/>
                <a:gd name="connsiteY4" fmla="*/ 0 h 298530"/>
                <a:gd name="connsiteX5" fmla="*/ 179884 w 1213261"/>
                <a:gd name="connsiteY5" fmla="*/ 1913 h 298530"/>
                <a:gd name="connsiteX6" fmla="*/ 0 w 1213261"/>
                <a:gd name="connsiteY6" fmla="*/ 292790 h 298530"/>
                <a:gd name="connsiteX7" fmla="*/ 11482 w 1213261"/>
                <a:gd name="connsiteY7" fmla="*/ 292790 h 298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3261" h="298530">
                  <a:moveTo>
                    <a:pt x="11482" y="292790"/>
                  </a:moveTo>
                  <a:lnTo>
                    <a:pt x="185625" y="7655"/>
                  </a:lnTo>
                  <a:lnTo>
                    <a:pt x="1180730" y="298531"/>
                  </a:lnTo>
                  <a:lnTo>
                    <a:pt x="1213262" y="298531"/>
                  </a:lnTo>
                  <a:lnTo>
                    <a:pt x="185625" y="0"/>
                  </a:lnTo>
                  <a:cubicBezTo>
                    <a:pt x="183711" y="0"/>
                    <a:pt x="181798" y="0"/>
                    <a:pt x="179884" y="1913"/>
                  </a:cubicBezTo>
                  <a:lnTo>
                    <a:pt x="0" y="292790"/>
                  </a:lnTo>
                  <a:lnTo>
                    <a:pt x="11482" y="29279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CDD6CC9-D1D0-0001-73DF-32FA7DB9E99C}"/>
                </a:ext>
              </a:extLst>
            </p:cNvPr>
            <p:cNvSpPr/>
            <p:nvPr/>
          </p:nvSpPr>
          <p:spPr>
            <a:xfrm>
              <a:off x="9170218" y="3498683"/>
              <a:ext cx="1908772" cy="1565375"/>
            </a:xfrm>
            <a:custGeom>
              <a:avLst/>
              <a:gdLst>
                <a:gd name="connsiteX0" fmla="*/ 1902180 w 1908772"/>
                <a:gd name="connsiteY0" fmla="*/ 1565376 h 1565375"/>
                <a:gd name="connsiteX1" fmla="*/ 1902180 w 1908772"/>
                <a:gd name="connsiteY1" fmla="*/ 1565376 h 1565375"/>
                <a:gd name="connsiteX2" fmla="*/ 1914 w 1908772"/>
                <a:gd name="connsiteY2" fmla="*/ 801824 h 1565375"/>
                <a:gd name="connsiteX3" fmla="*/ 0 w 1908772"/>
                <a:gd name="connsiteY3" fmla="*/ 797997 h 1565375"/>
                <a:gd name="connsiteX4" fmla="*/ 1914 w 1908772"/>
                <a:gd name="connsiteY4" fmla="*/ 794170 h 1565375"/>
                <a:gd name="connsiteX5" fmla="*/ 962573 w 1908772"/>
                <a:gd name="connsiteY5" fmla="*/ 1914 h 1565375"/>
                <a:gd name="connsiteX6" fmla="*/ 966400 w 1908772"/>
                <a:gd name="connsiteY6" fmla="*/ 0 h 1565375"/>
                <a:gd name="connsiteX7" fmla="*/ 970227 w 1908772"/>
                <a:gd name="connsiteY7" fmla="*/ 1914 h 1565375"/>
                <a:gd name="connsiteX8" fmla="*/ 1907922 w 1908772"/>
                <a:gd name="connsiteY8" fmla="*/ 1555807 h 1565375"/>
                <a:gd name="connsiteX9" fmla="*/ 1907922 w 1908772"/>
                <a:gd name="connsiteY9" fmla="*/ 1561549 h 1565375"/>
                <a:gd name="connsiteX10" fmla="*/ 1902180 w 1908772"/>
                <a:gd name="connsiteY10" fmla="*/ 1565376 h 1565375"/>
                <a:gd name="connsiteX11" fmla="*/ 13396 w 1908772"/>
                <a:gd name="connsiteY11" fmla="*/ 797997 h 1565375"/>
                <a:gd name="connsiteX12" fmla="*/ 1892612 w 1908772"/>
                <a:gd name="connsiteY12" fmla="*/ 1551980 h 1565375"/>
                <a:gd name="connsiteX13" fmla="*/ 964486 w 1908772"/>
                <a:gd name="connsiteY13" fmla="*/ 13396 h 1565375"/>
                <a:gd name="connsiteX14" fmla="*/ 13396 w 1908772"/>
                <a:gd name="connsiteY14" fmla="*/ 797997 h 156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8772" h="1565375">
                  <a:moveTo>
                    <a:pt x="1902180" y="1565376"/>
                  </a:moveTo>
                  <a:cubicBezTo>
                    <a:pt x="1900267" y="1565376"/>
                    <a:pt x="1900267" y="1565376"/>
                    <a:pt x="1902180" y="1565376"/>
                  </a:cubicBezTo>
                  <a:lnTo>
                    <a:pt x="1914" y="801824"/>
                  </a:lnTo>
                  <a:cubicBezTo>
                    <a:pt x="0" y="801824"/>
                    <a:pt x="0" y="799911"/>
                    <a:pt x="0" y="797997"/>
                  </a:cubicBezTo>
                  <a:cubicBezTo>
                    <a:pt x="0" y="796084"/>
                    <a:pt x="0" y="794170"/>
                    <a:pt x="1914" y="794170"/>
                  </a:cubicBezTo>
                  <a:lnTo>
                    <a:pt x="962573" y="1914"/>
                  </a:lnTo>
                  <a:cubicBezTo>
                    <a:pt x="964486" y="1914"/>
                    <a:pt x="964486" y="0"/>
                    <a:pt x="966400" y="0"/>
                  </a:cubicBezTo>
                  <a:cubicBezTo>
                    <a:pt x="968313" y="0"/>
                    <a:pt x="968313" y="1914"/>
                    <a:pt x="970227" y="1914"/>
                  </a:cubicBezTo>
                  <a:lnTo>
                    <a:pt x="1907922" y="1555807"/>
                  </a:lnTo>
                  <a:cubicBezTo>
                    <a:pt x="1909835" y="1557721"/>
                    <a:pt x="1907922" y="1559635"/>
                    <a:pt x="1907922" y="1561549"/>
                  </a:cubicBezTo>
                  <a:cubicBezTo>
                    <a:pt x="1904094" y="1563462"/>
                    <a:pt x="1902180" y="1565376"/>
                    <a:pt x="1902180" y="1565376"/>
                  </a:cubicBezTo>
                  <a:close/>
                  <a:moveTo>
                    <a:pt x="13396" y="797997"/>
                  </a:moveTo>
                  <a:lnTo>
                    <a:pt x="1892612" y="1551980"/>
                  </a:lnTo>
                  <a:lnTo>
                    <a:pt x="964486" y="13396"/>
                  </a:lnTo>
                  <a:lnTo>
                    <a:pt x="13396" y="79799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BCAC67D-845D-CF9B-87AC-1FF2D9DA4C65}"/>
                </a:ext>
              </a:extLst>
            </p:cNvPr>
            <p:cNvSpPr/>
            <p:nvPr/>
          </p:nvSpPr>
          <p:spPr>
            <a:xfrm>
              <a:off x="10130877" y="3150397"/>
              <a:ext cx="944228" cy="1913662"/>
            </a:xfrm>
            <a:custGeom>
              <a:avLst/>
              <a:gdLst>
                <a:gd name="connsiteX0" fmla="*/ 941522 w 944228"/>
                <a:gd name="connsiteY0" fmla="*/ 1913662 h 1913662"/>
                <a:gd name="connsiteX1" fmla="*/ 937695 w 944228"/>
                <a:gd name="connsiteY1" fmla="*/ 1911749 h 1913662"/>
                <a:gd name="connsiteX2" fmla="*/ 0 w 944228"/>
                <a:gd name="connsiteY2" fmla="*/ 357855 h 1913662"/>
                <a:gd name="connsiteX3" fmla="*/ 0 w 944228"/>
                <a:gd name="connsiteY3" fmla="*/ 354028 h 1913662"/>
                <a:gd name="connsiteX4" fmla="*/ 1914 w 944228"/>
                <a:gd name="connsiteY4" fmla="*/ 352114 h 1913662"/>
                <a:gd name="connsiteX5" fmla="*/ 788429 w 944228"/>
                <a:gd name="connsiteY5" fmla="*/ 0 h 1913662"/>
                <a:gd name="connsiteX6" fmla="*/ 792256 w 944228"/>
                <a:gd name="connsiteY6" fmla="*/ 0 h 1913662"/>
                <a:gd name="connsiteX7" fmla="*/ 794170 w 944228"/>
                <a:gd name="connsiteY7" fmla="*/ 3827 h 1913662"/>
                <a:gd name="connsiteX8" fmla="*/ 943435 w 944228"/>
                <a:gd name="connsiteY8" fmla="*/ 1909835 h 1913662"/>
                <a:gd name="connsiteX9" fmla="*/ 941522 w 944228"/>
                <a:gd name="connsiteY9" fmla="*/ 1913662 h 1913662"/>
                <a:gd name="connsiteX10" fmla="*/ 941522 w 944228"/>
                <a:gd name="connsiteY10" fmla="*/ 1913662 h 1913662"/>
                <a:gd name="connsiteX11" fmla="*/ 9568 w 944228"/>
                <a:gd name="connsiteY11" fmla="*/ 357855 h 1913662"/>
                <a:gd name="connsiteX12" fmla="*/ 933867 w 944228"/>
                <a:gd name="connsiteY12" fmla="*/ 1890699 h 1913662"/>
                <a:gd name="connsiteX13" fmla="*/ 786515 w 944228"/>
                <a:gd name="connsiteY13" fmla="*/ 9568 h 1913662"/>
                <a:gd name="connsiteX14" fmla="*/ 9568 w 944228"/>
                <a:gd name="connsiteY14" fmla="*/ 357855 h 1913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4228" h="1913662">
                  <a:moveTo>
                    <a:pt x="941522" y="1913662"/>
                  </a:moveTo>
                  <a:cubicBezTo>
                    <a:pt x="939608" y="1913662"/>
                    <a:pt x="937695" y="1913662"/>
                    <a:pt x="937695" y="1911749"/>
                  </a:cubicBezTo>
                  <a:lnTo>
                    <a:pt x="0" y="357855"/>
                  </a:lnTo>
                  <a:cubicBezTo>
                    <a:pt x="0" y="355941"/>
                    <a:pt x="0" y="355941"/>
                    <a:pt x="0" y="354028"/>
                  </a:cubicBezTo>
                  <a:cubicBezTo>
                    <a:pt x="0" y="352114"/>
                    <a:pt x="1914" y="352114"/>
                    <a:pt x="1914" y="352114"/>
                  </a:cubicBezTo>
                  <a:lnTo>
                    <a:pt x="788429" y="0"/>
                  </a:lnTo>
                  <a:cubicBezTo>
                    <a:pt x="790342" y="0"/>
                    <a:pt x="790342" y="0"/>
                    <a:pt x="792256" y="0"/>
                  </a:cubicBezTo>
                  <a:cubicBezTo>
                    <a:pt x="794170" y="0"/>
                    <a:pt x="794170" y="1913"/>
                    <a:pt x="794170" y="3827"/>
                  </a:cubicBezTo>
                  <a:lnTo>
                    <a:pt x="943435" y="1909835"/>
                  </a:lnTo>
                  <a:cubicBezTo>
                    <a:pt x="945349" y="1909835"/>
                    <a:pt x="943435" y="1911749"/>
                    <a:pt x="941522" y="1913662"/>
                  </a:cubicBezTo>
                  <a:cubicBezTo>
                    <a:pt x="941522" y="1913662"/>
                    <a:pt x="941522" y="1913662"/>
                    <a:pt x="941522" y="1913662"/>
                  </a:cubicBezTo>
                  <a:close/>
                  <a:moveTo>
                    <a:pt x="9568" y="357855"/>
                  </a:moveTo>
                  <a:lnTo>
                    <a:pt x="933867" y="1890699"/>
                  </a:lnTo>
                  <a:lnTo>
                    <a:pt x="786515" y="9568"/>
                  </a:lnTo>
                  <a:lnTo>
                    <a:pt x="9568" y="35785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DC10CE4-ED42-6CBB-7FC4-A66CB418E890}"/>
                </a:ext>
              </a:extLst>
            </p:cNvPr>
            <p:cNvSpPr/>
            <p:nvPr/>
          </p:nvSpPr>
          <p:spPr>
            <a:xfrm>
              <a:off x="10919305" y="3142742"/>
              <a:ext cx="666805" cy="1921316"/>
            </a:xfrm>
            <a:custGeom>
              <a:avLst/>
              <a:gdLst>
                <a:gd name="connsiteX0" fmla="*/ 153093 w 666805"/>
                <a:gd name="connsiteY0" fmla="*/ 1921317 h 1921316"/>
                <a:gd name="connsiteX1" fmla="*/ 153093 w 666805"/>
                <a:gd name="connsiteY1" fmla="*/ 1921317 h 1921316"/>
                <a:gd name="connsiteX2" fmla="*/ 149266 w 666805"/>
                <a:gd name="connsiteY2" fmla="*/ 1917490 h 1921316"/>
                <a:gd name="connsiteX3" fmla="*/ 0 w 666805"/>
                <a:gd name="connsiteY3" fmla="*/ 11482 h 1921316"/>
                <a:gd name="connsiteX4" fmla="*/ 1914 w 666805"/>
                <a:gd name="connsiteY4" fmla="*/ 7655 h 1921316"/>
                <a:gd name="connsiteX5" fmla="*/ 5741 w 666805"/>
                <a:gd name="connsiteY5" fmla="*/ 5741 h 1921316"/>
                <a:gd name="connsiteX6" fmla="*/ 662127 w 666805"/>
                <a:gd name="connsiteY6" fmla="*/ 0 h 1921316"/>
                <a:gd name="connsiteX7" fmla="*/ 665955 w 666805"/>
                <a:gd name="connsiteY7" fmla="*/ 1914 h 1921316"/>
                <a:gd name="connsiteX8" fmla="*/ 665955 w 666805"/>
                <a:gd name="connsiteY8" fmla="*/ 5741 h 1921316"/>
                <a:gd name="connsiteX9" fmla="*/ 160748 w 666805"/>
                <a:gd name="connsiteY9" fmla="*/ 1917490 h 1921316"/>
                <a:gd name="connsiteX10" fmla="*/ 153093 w 666805"/>
                <a:gd name="connsiteY10" fmla="*/ 1921317 h 1921316"/>
                <a:gd name="connsiteX11" fmla="*/ 7655 w 666805"/>
                <a:gd name="connsiteY11" fmla="*/ 15309 h 1921316"/>
                <a:gd name="connsiteX12" fmla="*/ 155007 w 666805"/>
                <a:gd name="connsiteY12" fmla="*/ 1890699 h 1921316"/>
                <a:gd name="connsiteX13" fmla="*/ 652559 w 666805"/>
                <a:gd name="connsiteY13" fmla="*/ 9568 h 1921316"/>
                <a:gd name="connsiteX14" fmla="*/ 7655 w 666805"/>
                <a:gd name="connsiteY14" fmla="*/ 15309 h 192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6805" h="1921316">
                  <a:moveTo>
                    <a:pt x="153093" y="1921317"/>
                  </a:moveTo>
                  <a:cubicBezTo>
                    <a:pt x="153093" y="1921317"/>
                    <a:pt x="153093" y="1921317"/>
                    <a:pt x="153093" y="1921317"/>
                  </a:cubicBezTo>
                  <a:cubicBezTo>
                    <a:pt x="151180" y="1921317"/>
                    <a:pt x="149266" y="1919404"/>
                    <a:pt x="149266" y="1917490"/>
                  </a:cubicBezTo>
                  <a:lnTo>
                    <a:pt x="0" y="11482"/>
                  </a:lnTo>
                  <a:cubicBezTo>
                    <a:pt x="0" y="9568"/>
                    <a:pt x="0" y="9568"/>
                    <a:pt x="1914" y="7655"/>
                  </a:cubicBezTo>
                  <a:cubicBezTo>
                    <a:pt x="1914" y="7655"/>
                    <a:pt x="3828" y="5741"/>
                    <a:pt x="5741" y="5741"/>
                  </a:cubicBezTo>
                  <a:lnTo>
                    <a:pt x="662127" y="0"/>
                  </a:lnTo>
                  <a:cubicBezTo>
                    <a:pt x="662127" y="0"/>
                    <a:pt x="664041" y="0"/>
                    <a:pt x="665955" y="1914"/>
                  </a:cubicBezTo>
                  <a:cubicBezTo>
                    <a:pt x="665955" y="3828"/>
                    <a:pt x="667869" y="3828"/>
                    <a:pt x="665955" y="5741"/>
                  </a:cubicBezTo>
                  <a:lnTo>
                    <a:pt x="160748" y="1917490"/>
                  </a:lnTo>
                  <a:cubicBezTo>
                    <a:pt x="156921" y="1919404"/>
                    <a:pt x="155007" y="1921317"/>
                    <a:pt x="153093" y="1921317"/>
                  </a:cubicBezTo>
                  <a:close/>
                  <a:moveTo>
                    <a:pt x="7655" y="15309"/>
                  </a:moveTo>
                  <a:lnTo>
                    <a:pt x="155007" y="1890699"/>
                  </a:lnTo>
                  <a:lnTo>
                    <a:pt x="652559" y="9568"/>
                  </a:lnTo>
                  <a:lnTo>
                    <a:pt x="7655" y="1530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10FDEFE-634E-1C1A-586E-24FFBBA2A53C}"/>
                </a:ext>
              </a:extLst>
            </p:cNvPr>
            <p:cNvSpPr/>
            <p:nvPr/>
          </p:nvSpPr>
          <p:spPr>
            <a:xfrm>
              <a:off x="11064744" y="4886089"/>
              <a:ext cx="1561548" cy="625767"/>
            </a:xfrm>
            <a:custGeom>
              <a:avLst/>
              <a:gdLst>
                <a:gd name="connsiteX0" fmla="*/ 1561549 w 1561548"/>
                <a:gd name="connsiteY0" fmla="*/ 250690 h 625767"/>
                <a:gd name="connsiteX1" fmla="*/ 595149 w 1561548"/>
                <a:gd name="connsiteY1" fmla="*/ 620027 h 625767"/>
                <a:gd name="connsiteX2" fmla="*/ 17223 w 1561548"/>
                <a:gd name="connsiteY2" fmla="*/ 176057 h 625767"/>
                <a:gd name="connsiteX3" fmla="*/ 1561549 w 1561548"/>
                <a:gd name="connsiteY3" fmla="*/ 9568 h 625767"/>
                <a:gd name="connsiteX4" fmla="*/ 1561549 w 1561548"/>
                <a:gd name="connsiteY4" fmla="*/ 0 h 625767"/>
                <a:gd name="connsiteX5" fmla="*/ 3828 w 1561548"/>
                <a:gd name="connsiteY5" fmla="*/ 166489 h 625767"/>
                <a:gd name="connsiteX6" fmla="*/ 0 w 1561548"/>
                <a:gd name="connsiteY6" fmla="*/ 170316 h 625767"/>
                <a:gd name="connsiteX7" fmla="*/ 1914 w 1561548"/>
                <a:gd name="connsiteY7" fmla="*/ 174143 h 625767"/>
                <a:gd name="connsiteX8" fmla="*/ 589408 w 1561548"/>
                <a:gd name="connsiteY8" fmla="*/ 625768 h 625767"/>
                <a:gd name="connsiteX9" fmla="*/ 591322 w 1561548"/>
                <a:gd name="connsiteY9" fmla="*/ 625768 h 625767"/>
                <a:gd name="connsiteX10" fmla="*/ 593235 w 1561548"/>
                <a:gd name="connsiteY10" fmla="*/ 625768 h 625767"/>
                <a:gd name="connsiteX11" fmla="*/ 1557721 w 1561548"/>
                <a:gd name="connsiteY11" fmla="*/ 256431 h 625767"/>
                <a:gd name="connsiteX12" fmla="*/ 1561549 w 1561548"/>
                <a:gd name="connsiteY12" fmla="*/ 250690 h 625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61548" h="625767">
                  <a:moveTo>
                    <a:pt x="1561549" y="250690"/>
                  </a:moveTo>
                  <a:lnTo>
                    <a:pt x="595149" y="620027"/>
                  </a:lnTo>
                  <a:lnTo>
                    <a:pt x="17223" y="176057"/>
                  </a:lnTo>
                  <a:lnTo>
                    <a:pt x="1561549" y="9568"/>
                  </a:lnTo>
                  <a:lnTo>
                    <a:pt x="1561549" y="0"/>
                  </a:lnTo>
                  <a:lnTo>
                    <a:pt x="3828" y="166489"/>
                  </a:lnTo>
                  <a:cubicBezTo>
                    <a:pt x="1914" y="166489"/>
                    <a:pt x="0" y="168402"/>
                    <a:pt x="0" y="170316"/>
                  </a:cubicBezTo>
                  <a:cubicBezTo>
                    <a:pt x="0" y="172230"/>
                    <a:pt x="0" y="174143"/>
                    <a:pt x="1914" y="174143"/>
                  </a:cubicBezTo>
                  <a:lnTo>
                    <a:pt x="589408" y="625768"/>
                  </a:lnTo>
                  <a:cubicBezTo>
                    <a:pt x="589408" y="625768"/>
                    <a:pt x="591322" y="625768"/>
                    <a:pt x="591322" y="625768"/>
                  </a:cubicBezTo>
                  <a:cubicBezTo>
                    <a:pt x="591322" y="625768"/>
                    <a:pt x="593235" y="625768"/>
                    <a:pt x="593235" y="625768"/>
                  </a:cubicBezTo>
                  <a:lnTo>
                    <a:pt x="1557721" y="256431"/>
                  </a:lnTo>
                  <a:lnTo>
                    <a:pt x="1561549" y="25069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5914B16-C7FE-63CC-094E-FA8D42C41D0F}"/>
                </a:ext>
              </a:extLst>
            </p:cNvPr>
            <p:cNvSpPr/>
            <p:nvPr/>
          </p:nvSpPr>
          <p:spPr>
            <a:xfrm>
              <a:off x="10917392" y="2525108"/>
              <a:ext cx="664040" cy="632943"/>
            </a:xfrm>
            <a:custGeom>
              <a:avLst/>
              <a:gdLst>
                <a:gd name="connsiteX0" fmla="*/ 3827 w 664040"/>
                <a:gd name="connsiteY0" fmla="*/ 632944 h 632943"/>
                <a:gd name="connsiteX1" fmla="*/ 0 w 664040"/>
                <a:gd name="connsiteY1" fmla="*/ 631030 h 632943"/>
                <a:gd name="connsiteX2" fmla="*/ 1913 w 664040"/>
                <a:gd name="connsiteY2" fmla="*/ 625289 h 632943"/>
                <a:gd name="connsiteX3" fmla="*/ 654472 w 664040"/>
                <a:gd name="connsiteY3" fmla="*/ 1435 h 632943"/>
                <a:gd name="connsiteX4" fmla="*/ 660214 w 664040"/>
                <a:gd name="connsiteY4" fmla="*/ 1435 h 632943"/>
                <a:gd name="connsiteX5" fmla="*/ 662127 w 664040"/>
                <a:gd name="connsiteY5" fmla="*/ 5262 h 632943"/>
                <a:gd name="connsiteX6" fmla="*/ 664041 w 664040"/>
                <a:gd name="connsiteY6" fmla="*/ 623375 h 632943"/>
                <a:gd name="connsiteX7" fmla="*/ 660214 w 664040"/>
                <a:gd name="connsiteY7" fmla="*/ 627203 h 632943"/>
                <a:gd name="connsiteX8" fmla="*/ 3827 w 664040"/>
                <a:gd name="connsiteY8" fmla="*/ 632944 h 632943"/>
                <a:gd name="connsiteX9" fmla="*/ 3827 w 664040"/>
                <a:gd name="connsiteY9" fmla="*/ 632944 h 632943"/>
                <a:gd name="connsiteX10" fmla="*/ 652558 w 664040"/>
                <a:gd name="connsiteY10" fmla="*/ 14831 h 632943"/>
                <a:gd name="connsiteX11" fmla="*/ 15309 w 664040"/>
                <a:gd name="connsiteY11" fmla="*/ 623375 h 632943"/>
                <a:gd name="connsiteX12" fmla="*/ 654472 w 664040"/>
                <a:gd name="connsiteY12" fmla="*/ 617634 h 632943"/>
                <a:gd name="connsiteX13" fmla="*/ 652558 w 664040"/>
                <a:gd name="connsiteY13" fmla="*/ 14831 h 632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64040" h="632943">
                  <a:moveTo>
                    <a:pt x="3827" y="632944"/>
                  </a:moveTo>
                  <a:cubicBezTo>
                    <a:pt x="1913" y="632944"/>
                    <a:pt x="0" y="631030"/>
                    <a:pt x="0" y="631030"/>
                  </a:cubicBezTo>
                  <a:cubicBezTo>
                    <a:pt x="0" y="629116"/>
                    <a:pt x="0" y="627203"/>
                    <a:pt x="1913" y="625289"/>
                  </a:cubicBezTo>
                  <a:lnTo>
                    <a:pt x="654472" y="1435"/>
                  </a:lnTo>
                  <a:cubicBezTo>
                    <a:pt x="656386" y="-478"/>
                    <a:pt x="658300" y="-478"/>
                    <a:pt x="660214" y="1435"/>
                  </a:cubicBezTo>
                  <a:cubicBezTo>
                    <a:pt x="662127" y="1435"/>
                    <a:pt x="662127" y="3349"/>
                    <a:pt x="662127" y="5262"/>
                  </a:cubicBezTo>
                  <a:lnTo>
                    <a:pt x="664041" y="623375"/>
                  </a:lnTo>
                  <a:cubicBezTo>
                    <a:pt x="664041" y="625289"/>
                    <a:pt x="662127" y="627203"/>
                    <a:pt x="660214" y="627203"/>
                  </a:cubicBezTo>
                  <a:lnTo>
                    <a:pt x="3827" y="632944"/>
                  </a:lnTo>
                  <a:cubicBezTo>
                    <a:pt x="3827" y="632944"/>
                    <a:pt x="3827" y="632944"/>
                    <a:pt x="3827" y="632944"/>
                  </a:cubicBezTo>
                  <a:close/>
                  <a:moveTo>
                    <a:pt x="652558" y="14831"/>
                  </a:moveTo>
                  <a:lnTo>
                    <a:pt x="15309" y="623375"/>
                  </a:lnTo>
                  <a:lnTo>
                    <a:pt x="654472" y="617634"/>
                  </a:lnTo>
                  <a:lnTo>
                    <a:pt x="652558" y="14831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9254011-EC5F-77C8-EBBB-0443D6878445}"/>
                </a:ext>
              </a:extLst>
            </p:cNvPr>
            <p:cNvSpPr/>
            <p:nvPr/>
          </p:nvSpPr>
          <p:spPr>
            <a:xfrm>
              <a:off x="11566124" y="-338209"/>
              <a:ext cx="1081219" cy="2870493"/>
            </a:xfrm>
            <a:custGeom>
              <a:avLst/>
              <a:gdLst>
                <a:gd name="connsiteX0" fmla="*/ 1077392 w 1081219"/>
                <a:gd name="connsiteY0" fmla="*/ 2344236 h 2870493"/>
                <a:gd name="connsiteX1" fmla="*/ 13395 w 1081219"/>
                <a:gd name="connsiteY1" fmla="*/ 2860925 h 2870493"/>
                <a:gd name="connsiteX2" fmla="*/ 9568 w 1081219"/>
                <a:gd name="connsiteY2" fmla="*/ 19137 h 2870493"/>
                <a:gd name="connsiteX3" fmla="*/ 1081219 w 1081219"/>
                <a:gd name="connsiteY3" fmla="*/ 1423765 h 2870493"/>
                <a:gd name="connsiteX4" fmla="*/ 1081219 w 1081219"/>
                <a:gd name="connsiteY4" fmla="*/ 1408456 h 2870493"/>
                <a:gd name="connsiteX5" fmla="*/ 9568 w 1081219"/>
                <a:gd name="connsiteY5" fmla="*/ 1914 h 2870493"/>
                <a:gd name="connsiteX6" fmla="*/ 3827 w 1081219"/>
                <a:gd name="connsiteY6" fmla="*/ 0 h 2870493"/>
                <a:gd name="connsiteX7" fmla="*/ 0 w 1081219"/>
                <a:gd name="connsiteY7" fmla="*/ 3827 h 2870493"/>
                <a:gd name="connsiteX8" fmla="*/ 3827 w 1081219"/>
                <a:gd name="connsiteY8" fmla="*/ 2866666 h 2870493"/>
                <a:gd name="connsiteX9" fmla="*/ 5741 w 1081219"/>
                <a:gd name="connsiteY9" fmla="*/ 2870494 h 2870493"/>
                <a:gd name="connsiteX10" fmla="*/ 7655 w 1081219"/>
                <a:gd name="connsiteY10" fmla="*/ 2870494 h 2870493"/>
                <a:gd name="connsiteX11" fmla="*/ 9568 w 1081219"/>
                <a:gd name="connsiteY11" fmla="*/ 2870494 h 2870493"/>
                <a:gd name="connsiteX12" fmla="*/ 1075478 w 1081219"/>
                <a:gd name="connsiteY12" fmla="*/ 2353805 h 2870493"/>
                <a:gd name="connsiteX13" fmla="*/ 1077392 w 1081219"/>
                <a:gd name="connsiteY13" fmla="*/ 2344236 h 287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1219" h="2870493">
                  <a:moveTo>
                    <a:pt x="1077392" y="2344236"/>
                  </a:moveTo>
                  <a:lnTo>
                    <a:pt x="13395" y="2860925"/>
                  </a:lnTo>
                  <a:lnTo>
                    <a:pt x="9568" y="19137"/>
                  </a:lnTo>
                  <a:lnTo>
                    <a:pt x="1081219" y="1423765"/>
                  </a:lnTo>
                  <a:lnTo>
                    <a:pt x="1081219" y="1408456"/>
                  </a:lnTo>
                  <a:lnTo>
                    <a:pt x="9568" y="1914"/>
                  </a:lnTo>
                  <a:cubicBezTo>
                    <a:pt x="7655" y="0"/>
                    <a:pt x="5741" y="0"/>
                    <a:pt x="3827" y="0"/>
                  </a:cubicBezTo>
                  <a:cubicBezTo>
                    <a:pt x="1914" y="0"/>
                    <a:pt x="0" y="1914"/>
                    <a:pt x="0" y="3827"/>
                  </a:cubicBezTo>
                  <a:lnTo>
                    <a:pt x="3827" y="2866666"/>
                  </a:lnTo>
                  <a:cubicBezTo>
                    <a:pt x="3827" y="2868580"/>
                    <a:pt x="3827" y="2870494"/>
                    <a:pt x="5741" y="2870494"/>
                  </a:cubicBezTo>
                  <a:cubicBezTo>
                    <a:pt x="5741" y="2870494"/>
                    <a:pt x="7655" y="2870494"/>
                    <a:pt x="7655" y="2870494"/>
                  </a:cubicBezTo>
                  <a:cubicBezTo>
                    <a:pt x="7655" y="2870494"/>
                    <a:pt x="9568" y="2870494"/>
                    <a:pt x="9568" y="2870494"/>
                  </a:cubicBezTo>
                  <a:lnTo>
                    <a:pt x="1075478" y="2353805"/>
                  </a:lnTo>
                  <a:lnTo>
                    <a:pt x="1077392" y="234423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BF9DD4E-A7BB-57DF-F4A0-790F2BC8F601}"/>
                </a:ext>
              </a:extLst>
            </p:cNvPr>
            <p:cNvSpPr/>
            <p:nvPr/>
          </p:nvSpPr>
          <p:spPr>
            <a:xfrm>
              <a:off x="11571864" y="2524629"/>
              <a:ext cx="870716" cy="627681"/>
            </a:xfrm>
            <a:custGeom>
              <a:avLst/>
              <a:gdLst>
                <a:gd name="connsiteX0" fmla="*/ 5741 w 870716"/>
                <a:gd name="connsiteY0" fmla="*/ 627681 h 627681"/>
                <a:gd name="connsiteX1" fmla="*/ 3828 w 870716"/>
                <a:gd name="connsiteY1" fmla="*/ 627681 h 627681"/>
                <a:gd name="connsiteX2" fmla="*/ 1914 w 870716"/>
                <a:gd name="connsiteY2" fmla="*/ 623854 h 627681"/>
                <a:gd name="connsiteX3" fmla="*/ 0 w 870716"/>
                <a:gd name="connsiteY3" fmla="*/ 5741 h 627681"/>
                <a:gd name="connsiteX4" fmla="*/ 1914 w 870716"/>
                <a:gd name="connsiteY4" fmla="*/ 1913 h 627681"/>
                <a:gd name="connsiteX5" fmla="*/ 5741 w 870716"/>
                <a:gd name="connsiteY5" fmla="*/ 0 h 627681"/>
                <a:gd name="connsiteX6" fmla="*/ 866889 w 870716"/>
                <a:gd name="connsiteY6" fmla="*/ 97597 h 627681"/>
                <a:gd name="connsiteX7" fmla="*/ 870716 w 870716"/>
                <a:gd name="connsiteY7" fmla="*/ 101424 h 627681"/>
                <a:gd name="connsiteX8" fmla="*/ 868803 w 870716"/>
                <a:gd name="connsiteY8" fmla="*/ 107165 h 627681"/>
                <a:gd name="connsiteX9" fmla="*/ 9568 w 870716"/>
                <a:gd name="connsiteY9" fmla="*/ 627681 h 627681"/>
                <a:gd name="connsiteX10" fmla="*/ 5741 w 870716"/>
                <a:gd name="connsiteY10" fmla="*/ 627681 h 627681"/>
                <a:gd name="connsiteX11" fmla="*/ 7655 w 870716"/>
                <a:gd name="connsiteY11" fmla="*/ 9568 h 627681"/>
                <a:gd name="connsiteX12" fmla="*/ 9568 w 870716"/>
                <a:gd name="connsiteY12" fmla="*/ 616199 h 627681"/>
                <a:gd name="connsiteX13" fmla="*/ 849666 w 870716"/>
                <a:gd name="connsiteY13" fmla="*/ 107165 h 627681"/>
                <a:gd name="connsiteX14" fmla="*/ 7655 w 870716"/>
                <a:gd name="connsiteY14" fmla="*/ 9568 h 627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70716" h="627681">
                  <a:moveTo>
                    <a:pt x="5741" y="627681"/>
                  </a:moveTo>
                  <a:cubicBezTo>
                    <a:pt x="5741" y="627681"/>
                    <a:pt x="3828" y="627681"/>
                    <a:pt x="3828" y="627681"/>
                  </a:cubicBezTo>
                  <a:cubicBezTo>
                    <a:pt x="1914" y="627681"/>
                    <a:pt x="1914" y="625768"/>
                    <a:pt x="1914" y="623854"/>
                  </a:cubicBezTo>
                  <a:lnTo>
                    <a:pt x="0" y="5741"/>
                  </a:lnTo>
                  <a:cubicBezTo>
                    <a:pt x="0" y="3827"/>
                    <a:pt x="0" y="3827"/>
                    <a:pt x="1914" y="1913"/>
                  </a:cubicBezTo>
                  <a:cubicBezTo>
                    <a:pt x="3828" y="1913"/>
                    <a:pt x="3828" y="0"/>
                    <a:pt x="5741" y="0"/>
                  </a:cubicBezTo>
                  <a:lnTo>
                    <a:pt x="866889" y="97597"/>
                  </a:lnTo>
                  <a:cubicBezTo>
                    <a:pt x="868803" y="97597"/>
                    <a:pt x="870716" y="99510"/>
                    <a:pt x="870716" y="101424"/>
                  </a:cubicBezTo>
                  <a:cubicBezTo>
                    <a:pt x="870716" y="103338"/>
                    <a:pt x="870716" y="105251"/>
                    <a:pt x="868803" y="107165"/>
                  </a:cubicBezTo>
                  <a:lnTo>
                    <a:pt x="9568" y="627681"/>
                  </a:lnTo>
                  <a:cubicBezTo>
                    <a:pt x="7655" y="627681"/>
                    <a:pt x="5741" y="627681"/>
                    <a:pt x="5741" y="627681"/>
                  </a:cubicBezTo>
                  <a:close/>
                  <a:moveTo>
                    <a:pt x="7655" y="9568"/>
                  </a:moveTo>
                  <a:lnTo>
                    <a:pt x="9568" y="616199"/>
                  </a:lnTo>
                  <a:lnTo>
                    <a:pt x="849666" y="107165"/>
                  </a:lnTo>
                  <a:lnTo>
                    <a:pt x="7655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3289BEF-FFBD-7F93-6807-D58F0291BB48}"/>
                </a:ext>
              </a:extLst>
            </p:cNvPr>
            <p:cNvSpPr/>
            <p:nvPr/>
          </p:nvSpPr>
          <p:spPr>
            <a:xfrm>
              <a:off x="11571864" y="2007941"/>
              <a:ext cx="1071650" cy="625767"/>
            </a:xfrm>
            <a:custGeom>
              <a:avLst/>
              <a:gdLst>
                <a:gd name="connsiteX0" fmla="*/ 1069737 w 1071650"/>
                <a:gd name="connsiteY0" fmla="*/ 369337 h 625767"/>
                <a:gd name="connsiteX1" fmla="*/ 863062 w 1071650"/>
                <a:gd name="connsiteY1" fmla="*/ 614285 h 625767"/>
                <a:gd name="connsiteX2" fmla="*/ 19137 w 1071650"/>
                <a:gd name="connsiteY2" fmla="*/ 518602 h 625767"/>
                <a:gd name="connsiteX3" fmla="*/ 1071651 w 1071650"/>
                <a:gd name="connsiteY3" fmla="*/ 9568 h 625767"/>
                <a:gd name="connsiteX4" fmla="*/ 1071651 w 1071650"/>
                <a:gd name="connsiteY4" fmla="*/ 0 h 625767"/>
                <a:gd name="connsiteX5" fmla="*/ 1914 w 1071650"/>
                <a:gd name="connsiteY5" fmla="*/ 518602 h 625767"/>
                <a:gd name="connsiteX6" fmla="*/ 0 w 1071650"/>
                <a:gd name="connsiteY6" fmla="*/ 524343 h 625767"/>
                <a:gd name="connsiteX7" fmla="*/ 3828 w 1071650"/>
                <a:gd name="connsiteY7" fmla="*/ 528171 h 625767"/>
                <a:gd name="connsiteX8" fmla="*/ 864976 w 1071650"/>
                <a:gd name="connsiteY8" fmla="*/ 625768 h 625767"/>
                <a:gd name="connsiteX9" fmla="*/ 864976 w 1071650"/>
                <a:gd name="connsiteY9" fmla="*/ 625768 h 625767"/>
                <a:gd name="connsiteX10" fmla="*/ 868803 w 1071650"/>
                <a:gd name="connsiteY10" fmla="*/ 623854 h 625767"/>
                <a:gd name="connsiteX11" fmla="*/ 1069737 w 1071650"/>
                <a:gd name="connsiteY11" fmla="*/ 384646 h 625767"/>
                <a:gd name="connsiteX12" fmla="*/ 1069737 w 1071650"/>
                <a:gd name="connsiteY12" fmla="*/ 369337 h 625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71650" h="625767">
                  <a:moveTo>
                    <a:pt x="1069737" y="369337"/>
                  </a:moveTo>
                  <a:lnTo>
                    <a:pt x="863062" y="614285"/>
                  </a:lnTo>
                  <a:lnTo>
                    <a:pt x="19137" y="518602"/>
                  </a:lnTo>
                  <a:lnTo>
                    <a:pt x="1071651" y="9568"/>
                  </a:lnTo>
                  <a:lnTo>
                    <a:pt x="1071651" y="0"/>
                  </a:lnTo>
                  <a:lnTo>
                    <a:pt x="1914" y="518602"/>
                  </a:lnTo>
                  <a:cubicBezTo>
                    <a:pt x="0" y="518602"/>
                    <a:pt x="0" y="520516"/>
                    <a:pt x="0" y="524343"/>
                  </a:cubicBezTo>
                  <a:cubicBezTo>
                    <a:pt x="0" y="526257"/>
                    <a:pt x="1914" y="528171"/>
                    <a:pt x="3828" y="528171"/>
                  </a:cubicBezTo>
                  <a:lnTo>
                    <a:pt x="864976" y="625768"/>
                  </a:lnTo>
                  <a:cubicBezTo>
                    <a:pt x="864976" y="625768"/>
                    <a:pt x="864976" y="625768"/>
                    <a:pt x="864976" y="625768"/>
                  </a:cubicBezTo>
                  <a:cubicBezTo>
                    <a:pt x="866889" y="625768"/>
                    <a:pt x="866889" y="625768"/>
                    <a:pt x="868803" y="623854"/>
                  </a:cubicBezTo>
                  <a:lnTo>
                    <a:pt x="1069737" y="384646"/>
                  </a:lnTo>
                  <a:lnTo>
                    <a:pt x="1069737" y="36933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BCDA920-B6C3-6F6E-3ADF-74929D331E8B}"/>
                </a:ext>
              </a:extLst>
            </p:cNvPr>
            <p:cNvSpPr/>
            <p:nvPr/>
          </p:nvSpPr>
          <p:spPr>
            <a:xfrm>
              <a:off x="12431099" y="2375364"/>
              <a:ext cx="210502" cy="355941"/>
            </a:xfrm>
            <a:custGeom>
              <a:avLst/>
              <a:gdLst>
                <a:gd name="connsiteX0" fmla="*/ 208590 w 210502"/>
                <a:gd name="connsiteY0" fmla="*/ 346373 h 355941"/>
                <a:gd name="connsiteX1" fmla="*/ 13396 w 210502"/>
                <a:gd name="connsiteY1" fmla="*/ 248776 h 355941"/>
                <a:gd name="connsiteX2" fmla="*/ 210503 w 210502"/>
                <a:gd name="connsiteY2" fmla="*/ 13396 h 355941"/>
                <a:gd name="connsiteX3" fmla="*/ 210503 w 210502"/>
                <a:gd name="connsiteY3" fmla="*/ 0 h 355941"/>
                <a:gd name="connsiteX4" fmla="*/ 1914 w 210502"/>
                <a:gd name="connsiteY4" fmla="*/ 246862 h 355941"/>
                <a:gd name="connsiteX5" fmla="*/ 0 w 210502"/>
                <a:gd name="connsiteY5" fmla="*/ 250690 h 355941"/>
                <a:gd name="connsiteX6" fmla="*/ 1914 w 210502"/>
                <a:gd name="connsiteY6" fmla="*/ 254517 h 355941"/>
                <a:gd name="connsiteX7" fmla="*/ 206676 w 210502"/>
                <a:gd name="connsiteY7" fmla="*/ 355941 h 355941"/>
                <a:gd name="connsiteX8" fmla="*/ 208590 w 210502"/>
                <a:gd name="connsiteY8" fmla="*/ 346373 h 35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502" h="355941">
                  <a:moveTo>
                    <a:pt x="208590" y="346373"/>
                  </a:moveTo>
                  <a:lnTo>
                    <a:pt x="13396" y="248776"/>
                  </a:lnTo>
                  <a:lnTo>
                    <a:pt x="210503" y="13396"/>
                  </a:lnTo>
                  <a:lnTo>
                    <a:pt x="210503" y="0"/>
                  </a:lnTo>
                  <a:lnTo>
                    <a:pt x="1914" y="246862"/>
                  </a:lnTo>
                  <a:cubicBezTo>
                    <a:pt x="1914" y="248776"/>
                    <a:pt x="0" y="248776"/>
                    <a:pt x="0" y="250690"/>
                  </a:cubicBezTo>
                  <a:cubicBezTo>
                    <a:pt x="0" y="252603"/>
                    <a:pt x="1914" y="252603"/>
                    <a:pt x="1914" y="254517"/>
                  </a:cubicBezTo>
                  <a:lnTo>
                    <a:pt x="206676" y="355941"/>
                  </a:lnTo>
                  <a:lnTo>
                    <a:pt x="208590" y="34637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6964A7C-5EF3-A745-9A75-29C8526B3CE5}"/>
                </a:ext>
              </a:extLst>
            </p:cNvPr>
            <p:cNvSpPr/>
            <p:nvPr/>
          </p:nvSpPr>
          <p:spPr>
            <a:xfrm>
              <a:off x="12432220" y="2623347"/>
              <a:ext cx="207468" cy="167281"/>
            </a:xfrm>
            <a:custGeom>
              <a:avLst/>
              <a:gdLst>
                <a:gd name="connsiteX0" fmla="*/ 207469 w 207468"/>
                <a:gd name="connsiteY0" fmla="*/ 155799 h 167281"/>
                <a:gd name="connsiteX1" fmla="*/ 42894 w 207468"/>
                <a:gd name="connsiteY1" fmla="*/ 27584 h 167281"/>
                <a:gd name="connsiteX2" fmla="*/ 207469 w 207468"/>
                <a:gd name="connsiteY2" fmla="*/ 109871 h 167281"/>
                <a:gd name="connsiteX3" fmla="*/ 207469 w 207468"/>
                <a:gd name="connsiteY3" fmla="*/ 100303 h 167281"/>
                <a:gd name="connsiteX4" fmla="*/ 6534 w 207468"/>
                <a:gd name="connsiteY4" fmla="*/ 793 h 167281"/>
                <a:gd name="connsiteX5" fmla="*/ 793 w 207468"/>
                <a:gd name="connsiteY5" fmla="*/ 2706 h 167281"/>
                <a:gd name="connsiteX6" fmla="*/ 2706 w 207468"/>
                <a:gd name="connsiteY6" fmla="*/ 8447 h 167281"/>
                <a:gd name="connsiteX7" fmla="*/ 207469 w 207468"/>
                <a:gd name="connsiteY7" fmla="*/ 167281 h 167281"/>
                <a:gd name="connsiteX8" fmla="*/ 207469 w 207468"/>
                <a:gd name="connsiteY8" fmla="*/ 155799 h 16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7468" h="167281">
                  <a:moveTo>
                    <a:pt x="207469" y="155799"/>
                  </a:moveTo>
                  <a:lnTo>
                    <a:pt x="42894" y="27584"/>
                  </a:lnTo>
                  <a:lnTo>
                    <a:pt x="207469" y="109871"/>
                  </a:lnTo>
                  <a:lnTo>
                    <a:pt x="207469" y="100303"/>
                  </a:lnTo>
                  <a:lnTo>
                    <a:pt x="6534" y="793"/>
                  </a:lnTo>
                  <a:cubicBezTo>
                    <a:pt x="4620" y="-1121"/>
                    <a:pt x="2706" y="793"/>
                    <a:pt x="793" y="2706"/>
                  </a:cubicBezTo>
                  <a:cubicBezTo>
                    <a:pt x="-1121" y="4620"/>
                    <a:pt x="793" y="6534"/>
                    <a:pt x="2706" y="8447"/>
                  </a:cubicBezTo>
                  <a:lnTo>
                    <a:pt x="207469" y="167281"/>
                  </a:lnTo>
                  <a:lnTo>
                    <a:pt x="207469" y="15579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F8B9928-4864-9854-72CF-877A3E1448F6}"/>
                </a:ext>
              </a:extLst>
            </p:cNvPr>
            <p:cNvSpPr/>
            <p:nvPr/>
          </p:nvSpPr>
          <p:spPr>
            <a:xfrm>
              <a:off x="6695853" y="6455770"/>
              <a:ext cx="1833288" cy="1241488"/>
            </a:xfrm>
            <a:custGeom>
              <a:avLst/>
              <a:gdLst>
                <a:gd name="connsiteX0" fmla="*/ 3827 w 1833288"/>
                <a:gd name="connsiteY0" fmla="*/ 948698 h 1241488"/>
                <a:gd name="connsiteX1" fmla="*/ 1000845 w 1833288"/>
                <a:gd name="connsiteY1" fmla="*/ 1239575 h 1241488"/>
                <a:gd name="connsiteX2" fmla="*/ 1033378 w 1833288"/>
                <a:gd name="connsiteY2" fmla="*/ 1239575 h 1241488"/>
                <a:gd name="connsiteX3" fmla="*/ 17223 w 1833288"/>
                <a:gd name="connsiteY3" fmla="*/ 942957 h 1241488"/>
                <a:gd name="connsiteX4" fmla="*/ 1821807 w 1833288"/>
                <a:gd name="connsiteY4" fmla="*/ 14831 h 1241488"/>
                <a:gd name="connsiteX5" fmla="*/ 1385492 w 1833288"/>
                <a:gd name="connsiteY5" fmla="*/ 1241488 h 1241488"/>
                <a:gd name="connsiteX6" fmla="*/ 1395060 w 1833288"/>
                <a:gd name="connsiteY6" fmla="*/ 1241488 h 1241488"/>
                <a:gd name="connsiteX7" fmla="*/ 1833288 w 1833288"/>
                <a:gd name="connsiteY7" fmla="*/ 7176 h 1241488"/>
                <a:gd name="connsiteX8" fmla="*/ 1831375 w 1833288"/>
                <a:gd name="connsiteY8" fmla="*/ 1435 h 1241488"/>
                <a:gd name="connsiteX9" fmla="*/ 1825634 w 1833288"/>
                <a:gd name="connsiteY9" fmla="*/ 1435 h 1241488"/>
                <a:gd name="connsiteX10" fmla="*/ 1913 w 1833288"/>
                <a:gd name="connsiteY10" fmla="*/ 941044 h 1241488"/>
                <a:gd name="connsiteX11" fmla="*/ 0 w 1833288"/>
                <a:gd name="connsiteY11" fmla="*/ 944871 h 1241488"/>
                <a:gd name="connsiteX12" fmla="*/ 3827 w 1833288"/>
                <a:gd name="connsiteY12" fmla="*/ 948698 h 124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3288" h="1241488">
                  <a:moveTo>
                    <a:pt x="3827" y="948698"/>
                  </a:moveTo>
                  <a:lnTo>
                    <a:pt x="1000845" y="1239575"/>
                  </a:lnTo>
                  <a:lnTo>
                    <a:pt x="1033378" y="1239575"/>
                  </a:lnTo>
                  <a:lnTo>
                    <a:pt x="17223" y="942957"/>
                  </a:lnTo>
                  <a:lnTo>
                    <a:pt x="1821807" y="14831"/>
                  </a:lnTo>
                  <a:lnTo>
                    <a:pt x="1385492" y="1241488"/>
                  </a:lnTo>
                  <a:lnTo>
                    <a:pt x="1395060" y="1241488"/>
                  </a:lnTo>
                  <a:lnTo>
                    <a:pt x="1833288" y="7176"/>
                  </a:lnTo>
                  <a:cubicBezTo>
                    <a:pt x="1833288" y="5262"/>
                    <a:pt x="1833288" y="3349"/>
                    <a:pt x="1831375" y="1435"/>
                  </a:cubicBezTo>
                  <a:cubicBezTo>
                    <a:pt x="1829461" y="-478"/>
                    <a:pt x="1827548" y="-478"/>
                    <a:pt x="1825634" y="1435"/>
                  </a:cubicBezTo>
                  <a:lnTo>
                    <a:pt x="1913" y="941044"/>
                  </a:lnTo>
                  <a:cubicBezTo>
                    <a:pt x="0" y="941044"/>
                    <a:pt x="0" y="942957"/>
                    <a:pt x="0" y="944871"/>
                  </a:cubicBezTo>
                  <a:cubicBezTo>
                    <a:pt x="1913" y="946784"/>
                    <a:pt x="1913" y="948698"/>
                    <a:pt x="3827" y="948698"/>
                  </a:cubicBez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E102EE2-34FC-C79F-2AB8-744692B99A16}"/>
                </a:ext>
              </a:extLst>
            </p:cNvPr>
            <p:cNvSpPr/>
            <p:nvPr/>
          </p:nvSpPr>
          <p:spPr>
            <a:xfrm>
              <a:off x="8081344" y="6459119"/>
              <a:ext cx="1643835" cy="1240052"/>
            </a:xfrm>
            <a:custGeom>
              <a:avLst/>
              <a:gdLst>
                <a:gd name="connsiteX0" fmla="*/ 9568 w 1643835"/>
                <a:gd name="connsiteY0" fmla="*/ 1238139 h 1240052"/>
                <a:gd name="connsiteX1" fmla="*/ 445883 w 1643835"/>
                <a:gd name="connsiteY1" fmla="*/ 7655 h 1240052"/>
                <a:gd name="connsiteX2" fmla="*/ 1628527 w 1643835"/>
                <a:gd name="connsiteY2" fmla="*/ 581753 h 1240052"/>
                <a:gd name="connsiteX3" fmla="*/ 172230 w 1643835"/>
                <a:gd name="connsiteY3" fmla="*/ 1240053 h 1240052"/>
                <a:gd name="connsiteX4" fmla="*/ 193280 w 1643835"/>
                <a:gd name="connsiteY4" fmla="*/ 1240053 h 1240052"/>
                <a:gd name="connsiteX5" fmla="*/ 1641922 w 1643835"/>
                <a:gd name="connsiteY5" fmla="*/ 587494 h 1240052"/>
                <a:gd name="connsiteX6" fmla="*/ 1643836 w 1643835"/>
                <a:gd name="connsiteY6" fmla="*/ 583667 h 1240052"/>
                <a:gd name="connsiteX7" fmla="*/ 1641922 w 1643835"/>
                <a:gd name="connsiteY7" fmla="*/ 579839 h 1240052"/>
                <a:gd name="connsiteX8" fmla="*/ 445883 w 1643835"/>
                <a:gd name="connsiteY8" fmla="*/ 0 h 1240052"/>
                <a:gd name="connsiteX9" fmla="*/ 442056 w 1643835"/>
                <a:gd name="connsiteY9" fmla="*/ 0 h 1240052"/>
                <a:gd name="connsiteX10" fmla="*/ 440142 w 1643835"/>
                <a:gd name="connsiteY10" fmla="*/ 1913 h 1240052"/>
                <a:gd name="connsiteX11" fmla="*/ 0 w 1643835"/>
                <a:gd name="connsiteY11" fmla="*/ 1240053 h 1240052"/>
                <a:gd name="connsiteX12" fmla="*/ 9568 w 1643835"/>
                <a:gd name="connsiteY12" fmla="*/ 1238139 h 124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43835" h="1240052">
                  <a:moveTo>
                    <a:pt x="9568" y="1238139"/>
                  </a:moveTo>
                  <a:lnTo>
                    <a:pt x="445883" y="7655"/>
                  </a:lnTo>
                  <a:lnTo>
                    <a:pt x="1628527" y="581753"/>
                  </a:lnTo>
                  <a:lnTo>
                    <a:pt x="172230" y="1240053"/>
                  </a:lnTo>
                  <a:lnTo>
                    <a:pt x="193280" y="1240053"/>
                  </a:lnTo>
                  <a:lnTo>
                    <a:pt x="1641922" y="587494"/>
                  </a:lnTo>
                  <a:cubicBezTo>
                    <a:pt x="1643836" y="587494"/>
                    <a:pt x="1643836" y="585580"/>
                    <a:pt x="1643836" y="583667"/>
                  </a:cubicBezTo>
                  <a:cubicBezTo>
                    <a:pt x="1643836" y="581753"/>
                    <a:pt x="1641922" y="579839"/>
                    <a:pt x="1641922" y="579839"/>
                  </a:cubicBezTo>
                  <a:lnTo>
                    <a:pt x="445883" y="0"/>
                  </a:lnTo>
                  <a:cubicBezTo>
                    <a:pt x="443970" y="0"/>
                    <a:pt x="443970" y="0"/>
                    <a:pt x="442056" y="0"/>
                  </a:cubicBezTo>
                  <a:cubicBezTo>
                    <a:pt x="440142" y="0"/>
                    <a:pt x="440142" y="1913"/>
                    <a:pt x="440142" y="1913"/>
                  </a:cubicBezTo>
                  <a:lnTo>
                    <a:pt x="0" y="1240053"/>
                  </a:lnTo>
                  <a:lnTo>
                    <a:pt x="9568" y="123813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90B66C3-57D1-D1EC-6CE1-56D744D902DB}"/>
                </a:ext>
              </a:extLst>
            </p:cNvPr>
            <p:cNvSpPr/>
            <p:nvPr/>
          </p:nvSpPr>
          <p:spPr>
            <a:xfrm>
              <a:off x="8075603" y="4648795"/>
              <a:ext cx="840097" cy="401869"/>
            </a:xfrm>
            <a:custGeom>
              <a:avLst/>
              <a:gdLst>
                <a:gd name="connsiteX0" fmla="*/ 528171 w 840097"/>
                <a:gd name="connsiteY0" fmla="*/ 401869 h 401869"/>
                <a:gd name="connsiteX1" fmla="*/ 526257 w 840097"/>
                <a:gd name="connsiteY1" fmla="*/ 401869 h 401869"/>
                <a:gd name="connsiteX2" fmla="*/ 1914 w 840097"/>
                <a:gd name="connsiteY2" fmla="*/ 7655 h 401869"/>
                <a:gd name="connsiteX3" fmla="*/ 0 w 840097"/>
                <a:gd name="connsiteY3" fmla="*/ 1914 h 401869"/>
                <a:gd name="connsiteX4" fmla="*/ 5741 w 840097"/>
                <a:gd name="connsiteY4" fmla="*/ 0 h 401869"/>
                <a:gd name="connsiteX5" fmla="*/ 836270 w 840097"/>
                <a:gd name="connsiteY5" fmla="*/ 302358 h 401869"/>
                <a:gd name="connsiteX6" fmla="*/ 840098 w 840097"/>
                <a:gd name="connsiteY6" fmla="*/ 306186 h 401869"/>
                <a:gd name="connsiteX7" fmla="*/ 836270 w 840097"/>
                <a:gd name="connsiteY7" fmla="*/ 310013 h 401869"/>
                <a:gd name="connsiteX8" fmla="*/ 528171 w 840097"/>
                <a:gd name="connsiteY8" fmla="*/ 401869 h 401869"/>
                <a:gd name="connsiteX9" fmla="*/ 528171 w 840097"/>
                <a:gd name="connsiteY9" fmla="*/ 401869 h 401869"/>
                <a:gd name="connsiteX10" fmla="*/ 30619 w 840097"/>
                <a:gd name="connsiteY10" fmla="*/ 17223 h 401869"/>
                <a:gd name="connsiteX11" fmla="*/ 528171 w 840097"/>
                <a:gd name="connsiteY11" fmla="*/ 392301 h 401869"/>
                <a:gd name="connsiteX12" fmla="*/ 820961 w 840097"/>
                <a:gd name="connsiteY12" fmla="*/ 304272 h 401869"/>
                <a:gd name="connsiteX13" fmla="*/ 30619 w 840097"/>
                <a:gd name="connsiteY13" fmla="*/ 17223 h 401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40097" h="401869">
                  <a:moveTo>
                    <a:pt x="528171" y="401869"/>
                  </a:moveTo>
                  <a:cubicBezTo>
                    <a:pt x="526257" y="401869"/>
                    <a:pt x="526257" y="401869"/>
                    <a:pt x="526257" y="401869"/>
                  </a:cubicBezTo>
                  <a:lnTo>
                    <a:pt x="1914" y="7655"/>
                  </a:lnTo>
                  <a:cubicBezTo>
                    <a:pt x="0" y="5741"/>
                    <a:pt x="0" y="3827"/>
                    <a:pt x="0" y="1914"/>
                  </a:cubicBezTo>
                  <a:cubicBezTo>
                    <a:pt x="1914" y="0"/>
                    <a:pt x="3827" y="0"/>
                    <a:pt x="5741" y="0"/>
                  </a:cubicBezTo>
                  <a:lnTo>
                    <a:pt x="836270" y="302358"/>
                  </a:lnTo>
                  <a:cubicBezTo>
                    <a:pt x="838184" y="302358"/>
                    <a:pt x="840098" y="304272"/>
                    <a:pt x="840098" y="306186"/>
                  </a:cubicBezTo>
                  <a:cubicBezTo>
                    <a:pt x="840098" y="308100"/>
                    <a:pt x="838184" y="310013"/>
                    <a:pt x="836270" y="310013"/>
                  </a:cubicBezTo>
                  <a:lnTo>
                    <a:pt x="528171" y="401869"/>
                  </a:lnTo>
                  <a:cubicBezTo>
                    <a:pt x="528171" y="401869"/>
                    <a:pt x="528171" y="401869"/>
                    <a:pt x="528171" y="401869"/>
                  </a:cubicBezTo>
                  <a:close/>
                  <a:moveTo>
                    <a:pt x="30619" y="17223"/>
                  </a:moveTo>
                  <a:lnTo>
                    <a:pt x="528171" y="392301"/>
                  </a:lnTo>
                  <a:lnTo>
                    <a:pt x="820961" y="304272"/>
                  </a:lnTo>
                  <a:lnTo>
                    <a:pt x="30619" y="1722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80CE631-6E65-BA17-7521-3B301B7D62ED}"/>
                </a:ext>
              </a:extLst>
            </p:cNvPr>
            <p:cNvSpPr/>
            <p:nvPr/>
          </p:nvSpPr>
          <p:spPr>
            <a:xfrm>
              <a:off x="8073690" y="4294767"/>
              <a:ext cx="1103704" cy="664040"/>
            </a:xfrm>
            <a:custGeom>
              <a:avLst/>
              <a:gdLst>
                <a:gd name="connsiteX0" fmla="*/ 836270 w 1103704"/>
                <a:gd name="connsiteY0" fmla="*/ 664041 h 664040"/>
                <a:gd name="connsiteX1" fmla="*/ 836270 w 1103704"/>
                <a:gd name="connsiteY1" fmla="*/ 664041 h 664040"/>
                <a:gd name="connsiteX2" fmla="*/ 3827 w 1103704"/>
                <a:gd name="connsiteY2" fmla="*/ 361682 h 664040"/>
                <a:gd name="connsiteX3" fmla="*/ 0 w 1103704"/>
                <a:gd name="connsiteY3" fmla="*/ 357855 h 664040"/>
                <a:gd name="connsiteX4" fmla="*/ 3827 w 1103704"/>
                <a:gd name="connsiteY4" fmla="*/ 354028 h 664040"/>
                <a:gd name="connsiteX5" fmla="*/ 1098442 w 1103704"/>
                <a:gd name="connsiteY5" fmla="*/ 0 h 664040"/>
                <a:gd name="connsiteX6" fmla="*/ 1102270 w 1103704"/>
                <a:gd name="connsiteY6" fmla="*/ 1914 h 664040"/>
                <a:gd name="connsiteX7" fmla="*/ 1102270 w 1103704"/>
                <a:gd name="connsiteY7" fmla="*/ 5741 h 664040"/>
                <a:gd name="connsiteX8" fmla="*/ 838184 w 1103704"/>
                <a:gd name="connsiteY8" fmla="*/ 664041 h 664040"/>
                <a:gd name="connsiteX9" fmla="*/ 836270 w 1103704"/>
                <a:gd name="connsiteY9" fmla="*/ 664041 h 664040"/>
                <a:gd name="connsiteX10" fmla="*/ 19137 w 1103704"/>
                <a:gd name="connsiteY10" fmla="*/ 357855 h 664040"/>
                <a:gd name="connsiteX11" fmla="*/ 834357 w 1103704"/>
                <a:gd name="connsiteY11" fmla="*/ 654472 h 664040"/>
                <a:gd name="connsiteX12" fmla="*/ 1092701 w 1103704"/>
                <a:gd name="connsiteY12" fmla="*/ 9568 h 664040"/>
                <a:gd name="connsiteX13" fmla="*/ 19137 w 1103704"/>
                <a:gd name="connsiteY13" fmla="*/ 357855 h 66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03704" h="664040">
                  <a:moveTo>
                    <a:pt x="836270" y="664041"/>
                  </a:moveTo>
                  <a:cubicBezTo>
                    <a:pt x="836270" y="664041"/>
                    <a:pt x="836270" y="664041"/>
                    <a:pt x="836270" y="664041"/>
                  </a:cubicBezTo>
                  <a:lnTo>
                    <a:pt x="3827" y="361682"/>
                  </a:lnTo>
                  <a:cubicBezTo>
                    <a:pt x="1913" y="361682"/>
                    <a:pt x="0" y="359768"/>
                    <a:pt x="0" y="357855"/>
                  </a:cubicBezTo>
                  <a:cubicBezTo>
                    <a:pt x="0" y="355941"/>
                    <a:pt x="1913" y="354028"/>
                    <a:pt x="3827" y="354028"/>
                  </a:cubicBezTo>
                  <a:lnTo>
                    <a:pt x="1098442" y="0"/>
                  </a:lnTo>
                  <a:cubicBezTo>
                    <a:pt x="1100356" y="0"/>
                    <a:pt x="1102270" y="0"/>
                    <a:pt x="1102270" y="1914"/>
                  </a:cubicBezTo>
                  <a:cubicBezTo>
                    <a:pt x="1104183" y="3827"/>
                    <a:pt x="1104183" y="5741"/>
                    <a:pt x="1102270" y="5741"/>
                  </a:cubicBezTo>
                  <a:lnTo>
                    <a:pt x="838184" y="664041"/>
                  </a:lnTo>
                  <a:cubicBezTo>
                    <a:pt x="840098" y="664041"/>
                    <a:pt x="838184" y="664041"/>
                    <a:pt x="836270" y="664041"/>
                  </a:cubicBezTo>
                  <a:close/>
                  <a:moveTo>
                    <a:pt x="19137" y="357855"/>
                  </a:moveTo>
                  <a:lnTo>
                    <a:pt x="834357" y="654472"/>
                  </a:lnTo>
                  <a:lnTo>
                    <a:pt x="1092701" y="9568"/>
                  </a:lnTo>
                  <a:lnTo>
                    <a:pt x="19137" y="35785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B76F040-F376-24C3-54B9-BBFF7242F303}"/>
                </a:ext>
              </a:extLst>
            </p:cNvPr>
            <p:cNvSpPr/>
            <p:nvPr/>
          </p:nvSpPr>
          <p:spPr>
            <a:xfrm>
              <a:off x="8521487" y="4953067"/>
              <a:ext cx="396128" cy="1513707"/>
            </a:xfrm>
            <a:custGeom>
              <a:avLst/>
              <a:gdLst>
                <a:gd name="connsiteX0" fmla="*/ 3827 w 396128"/>
                <a:gd name="connsiteY0" fmla="*/ 1513707 h 1513707"/>
                <a:gd name="connsiteX1" fmla="*/ 3827 w 396128"/>
                <a:gd name="connsiteY1" fmla="*/ 1513707 h 1513707"/>
                <a:gd name="connsiteX2" fmla="*/ 0 w 396128"/>
                <a:gd name="connsiteY2" fmla="*/ 1509880 h 1513707"/>
                <a:gd name="connsiteX3" fmla="*/ 78460 w 396128"/>
                <a:gd name="connsiteY3" fmla="*/ 95683 h 1513707"/>
                <a:gd name="connsiteX4" fmla="*/ 82288 w 396128"/>
                <a:gd name="connsiteY4" fmla="*/ 91856 h 1513707"/>
                <a:gd name="connsiteX5" fmla="*/ 390387 w 396128"/>
                <a:gd name="connsiteY5" fmla="*/ 0 h 1513707"/>
                <a:gd name="connsiteX6" fmla="*/ 394215 w 396128"/>
                <a:gd name="connsiteY6" fmla="*/ 1914 h 1513707"/>
                <a:gd name="connsiteX7" fmla="*/ 396128 w 396128"/>
                <a:gd name="connsiteY7" fmla="*/ 5741 h 1513707"/>
                <a:gd name="connsiteX8" fmla="*/ 9568 w 396128"/>
                <a:gd name="connsiteY8" fmla="*/ 1511793 h 1513707"/>
                <a:gd name="connsiteX9" fmla="*/ 3827 w 396128"/>
                <a:gd name="connsiteY9" fmla="*/ 1513707 h 1513707"/>
                <a:gd name="connsiteX10" fmla="*/ 86115 w 396128"/>
                <a:gd name="connsiteY10" fmla="*/ 97597 h 1513707"/>
                <a:gd name="connsiteX11" fmla="*/ 11482 w 396128"/>
                <a:gd name="connsiteY11" fmla="*/ 1463952 h 1513707"/>
                <a:gd name="connsiteX12" fmla="*/ 384646 w 396128"/>
                <a:gd name="connsiteY12" fmla="*/ 9568 h 1513707"/>
                <a:gd name="connsiteX13" fmla="*/ 86115 w 396128"/>
                <a:gd name="connsiteY13" fmla="*/ 97597 h 1513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96128" h="1513707">
                  <a:moveTo>
                    <a:pt x="3827" y="1513707"/>
                  </a:moveTo>
                  <a:cubicBezTo>
                    <a:pt x="3827" y="1513707"/>
                    <a:pt x="3827" y="1513707"/>
                    <a:pt x="3827" y="1513707"/>
                  </a:cubicBezTo>
                  <a:cubicBezTo>
                    <a:pt x="0" y="1513707"/>
                    <a:pt x="0" y="1511793"/>
                    <a:pt x="0" y="1509880"/>
                  </a:cubicBezTo>
                  <a:lnTo>
                    <a:pt x="78460" y="95683"/>
                  </a:lnTo>
                  <a:cubicBezTo>
                    <a:pt x="78460" y="93769"/>
                    <a:pt x="80374" y="91856"/>
                    <a:pt x="82288" y="91856"/>
                  </a:cubicBezTo>
                  <a:lnTo>
                    <a:pt x="390387" y="0"/>
                  </a:lnTo>
                  <a:cubicBezTo>
                    <a:pt x="392301" y="0"/>
                    <a:pt x="394215" y="0"/>
                    <a:pt x="394215" y="1914"/>
                  </a:cubicBezTo>
                  <a:cubicBezTo>
                    <a:pt x="396128" y="3828"/>
                    <a:pt x="396128" y="3828"/>
                    <a:pt x="396128" y="5741"/>
                  </a:cubicBezTo>
                  <a:lnTo>
                    <a:pt x="9568" y="1511793"/>
                  </a:lnTo>
                  <a:cubicBezTo>
                    <a:pt x="7655" y="1511793"/>
                    <a:pt x="5741" y="1513707"/>
                    <a:pt x="3827" y="1513707"/>
                  </a:cubicBezTo>
                  <a:close/>
                  <a:moveTo>
                    <a:pt x="86115" y="97597"/>
                  </a:moveTo>
                  <a:lnTo>
                    <a:pt x="11482" y="1463952"/>
                  </a:lnTo>
                  <a:lnTo>
                    <a:pt x="384646" y="9568"/>
                  </a:lnTo>
                  <a:lnTo>
                    <a:pt x="86115" y="9759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33975D4-B2D1-75C4-18B2-7A139C63CAF5}"/>
                </a:ext>
              </a:extLst>
            </p:cNvPr>
            <p:cNvSpPr/>
            <p:nvPr/>
          </p:nvSpPr>
          <p:spPr>
            <a:xfrm>
              <a:off x="8908047" y="4292853"/>
              <a:ext cx="2170885" cy="771205"/>
            </a:xfrm>
            <a:custGeom>
              <a:avLst/>
              <a:gdLst>
                <a:gd name="connsiteX0" fmla="*/ 2164352 w 2170885"/>
                <a:gd name="connsiteY0" fmla="*/ 771206 h 771205"/>
                <a:gd name="connsiteX1" fmla="*/ 2164352 w 2170885"/>
                <a:gd name="connsiteY1" fmla="*/ 771206 h 771205"/>
                <a:gd name="connsiteX2" fmla="*/ 3827 w 2170885"/>
                <a:gd name="connsiteY2" fmla="*/ 665954 h 771205"/>
                <a:gd name="connsiteX3" fmla="*/ 0 w 2170885"/>
                <a:gd name="connsiteY3" fmla="*/ 664041 h 771205"/>
                <a:gd name="connsiteX4" fmla="*/ 0 w 2170885"/>
                <a:gd name="connsiteY4" fmla="*/ 660214 h 771205"/>
                <a:gd name="connsiteX5" fmla="*/ 264085 w 2170885"/>
                <a:gd name="connsiteY5" fmla="*/ 1914 h 771205"/>
                <a:gd name="connsiteX6" fmla="*/ 265999 w 2170885"/>
                <a:gd name="connsiteY6" fmla="*/ 0 h 771205"/>
                <a:gd name="connsiteX7" fmla="*/ 269826 w 2170885"/>
                <a:gd name="connsiteY7" fmla="*/ 0 h 771205"/>
                <a:gd name="connsiteX8" fmla="*/ 2168179 w 2170885"/>
                <a:gd name="connsiteY8" fmla="*/ 761637 h 771205"/>
                <a:gd name="connsiteX9" fmla="*/ 2170093 w 2170885"/>
                <a:gd name="connsiteY9" fmla="*/ 767379 h 771205"/>
                <a:gd name="connsiteX10" fmla="*/ 2164352 w 2170885"/>
                <a:gd name="connsiteY10" fmla="*/ 771206 h 771205"/>
                <a:gd name="connsiteX11" fmla="*/ 9568 w 2170885"/>
                <a:gd name="connsiteY11" fmla="*/ 658300 h 771205"/>
                <a:gd name="connsiteX12" fmla="*/ 2137561 w 2170885"/>
                <a:gd name="connsiteY12" fmla="*/ 761637 h 771205"/>
                <a:gd name="connsiteX13" fmla="*/ 267913 w 2170885"/>
                <a:gd name="connsiteY13" fmla="*/ 9568 h 771205"/>
                <a:gd name="connsiteX14" fmla="*/ 9568 w 2170885"/>
                <a:gd name="connsiteY14" fmla="*/ 658300 h 771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0885" h="771205">
                  <a:moveTo>
                    <a:pt x="2164352" y="771206"/>
                  </a:moveTo>
                  <a:cubicBezTo>
                    <a:pt x="2164352" y="771206"/>
                    <a:pt x="2164352" y="771206"/>
                    <a:pt x="2164352" y="771206"/>
                  </a:cubicBezTo>
                  <a:lnTo>
                    <a:pt x="3827" y="665954"/>
                  </a:lnTo>
                  <a:cubicBezTo>
                    <a:pt x="1913" y="665954"/>
                    <a:pt x="1913" y="665954"/>
                    <a:pt x="0" y="664041"/>
                  </a:cubicBezTo>
                  <a:cubicBezTo>
                    <a:pt x="0" y="662127"/>
                    <a:pt x="0" y="662127"/>
                    <a:pt x="0" y="660214"/>
                  </a:cubicBezTo>
                  <a:lnTo>
                    <a:pt x="264085" y="1914"/>
                  </a:lnTo>
                  <a:cubicBezTo>
                    <a:pt x="264085" y="0"/>
                    <a:pt x="265999" y="0"/>
                    <a:pt x="265999" y="0"/>
                  </a:cubicBezTo>
                  <a:cubicBezTo>
                    <a:pt x="267913" y="0"/>
                    <a:pt x="267913" y="0"/>
                    <a:pt x="269826" y="0"/>
                  </a:cubicBezTo>
                  <a:lnTo>
                    <a:pt x="2168179" y="761637"/>
                  </a:lnTo>
                  <a:cubicBezTo>
                    <a:pt x="2170093" y="761637"/>
                    <a:pt x="2172007" y="765465"/>
                    <a:pt x="2170093" y="767379"/>
                  </a:cubicBezTo>
                  <a:cubicBezTo>
                    <a:pt x="2168179" y="769293"/>
                    <a:pt x="2166266" y="771206"/>
                    <a:pt x="2164352" y="771206"/>
                  </a:cubicBezTo>
                  <a:close/>
                  <a:moveTo>
                    <a:pt x="9568" y="658300"/>
                  </a:moveTo>
                  <a:lnTo>
                    <a:pt x="2137561" y="761637"/>
                  </a:lnTo>
                  <a:lnTo>
                    <a:pt x="267913" y="9568"/>
                  </a:lnTo>
                  <a:lnTo>
                    <a:pt x="9568" y="65830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7E8F325-DF08-AA06-69D7-4C09EFD52E89}"/>
                </a:ext>
              </a:extLst>
            </p:cNvPr>
            <p:cNvSpPr/>
            <p:nvPr/>
          </p:nvSpPr>
          <p:spPr>
            <a:xfrm>
              <a:off x="8948233" y="2580125"/>
              <a:ext cx="1192212" cy="1722296"/>
            </a:xfrm>
            <a:custGeom>
              <a:avLst/>
              <a:gdLst>
                <a:gd name="connsiteX0" fmla="*/ 225813 w 1192212"/>
                <a:gd name="connsiteY0" fmla="*/ 1722296 h 1722296"/>
                <a:gd name="connsiteX1" fmla="*/ 225813 w 1192212"/>
                <a:gd name="connsiteY1" fmla="*/ 1722296 h 1722296"/>
                <a:gd name="connsiteX2" fmla="*/ 221985 w 1192212"/>
                <a:gd name="connsiteY2" fmla="*/ 1718469 h 1722296"/>
                <a:gd name="connsiteX3" fmla="*/ 0 w 1192212"/>
                <a:gd name="connsiteY3" fmla="*/ 3827 h 1722296"/>
                <a:gd name="connsiteX4" fmla="*/ 1914 w 1192212"/>
                <a:gd name="connsiteY4" fmla="*/ 0 h 1722296"/>
                <a:gd name="connsiteX5" fmla="*/ 7655 w 1192212"/>
                <a:gd name="connsiteY5" fmla="*/ 0 h 1722296"/>
                <a:gd name="connsiteX6" fmla="*/ 1190298 w 1192212"/>
                <a:gd name="connsiteY6" fmla="*/ 922385 h 1722296"/>
                <a:gd name="connsiteX7" fmla="*/ 1192212 w 1192212"/>
                <a:gd name="connsiteY7" fmla="*/ 926212 h 1722296"/>
                <a:gd name="connsiteX8" fmla="*/ 1190298 w 1192212"/>
                <a:gd name="connsiteY8" fmla="*/ 930040 h 1722296"/>
                <a:gd name="connsiteX9" fmla="*/ 229639 w 1192212"/>
                <a:gd name="connsiteY9" fmla="*/ 1722296 h 1722296"/>
                <a:gd name="connsiteX10" fmla="*/ 225813 w 1192212"/>
                <a:gd name="connsiteY10" fmla="*/ 1722296 h 1722296"/>
                <a:gd name="connsiteX11" fmla="*/ 9568 w 1192212"/>
                <a:gd name="connsiteY11" fmla="*/ 13396 h 1722296"/>
                <a:gd name="connsiteX12" fmla="*/ 229639 w 1192212"/>
                <a:gd name="connsiteY12" fmla="*/ 1708900 h 1722296"/>
                <a:gd name="connsiteX13" fmla="*/ 1180730 w 1192212"/>
                <a:gd name="connsiteY13" fmla="*/ 926212 h 1722296"/>
                <a:gd name="connsiteX14" fmla="*/ 9568 w 1192212"/>
                <a:gd name="connsiteY14" fmla="*/ 13396 h 1722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92212" h="1722296">
                  <a:moveTo>
                    <a:pt x="225813" y="1722296"/>
                  </a:moveTo>
                  <a:cubicBezTo>
                    <a:pt x="225813" y="1722296"/>
                    <a:pt x="223899" y="1722296"/>
                    <a:pt x="225813" y="1722296"/>
                  </a:cubicBezTo>
                  <a:cubicBezTo>
                    <a:pt x="221985" y="1722296"/>
                    <a:pt x="221985" y="1720382"/>
                    <a:pt x="221985" y="1718469"/>
                  </a:cubicBezTo>
                  <a:lnTo>
                    <a:pt x="0" y="3827"/>
                  </a:lnTo>
                  <a:cubicBezTo>
                    <a:pt x="0" y="1914"/>
                    <a:pt x="0" y="0"/>
                    <a:pt x="1914" y="0"/>
                  </a:cubicBezTo>
                  <a:cubicBezTo>
                    <a:pt x="3828" y="0"/>
                    <a:pt x="5741" y="0"/>
                    <a:pt x="7655" y="0"/>
                  </a:cubicBezTo>
                  <a:lnTo>
                    <a:pt x="1190298" y="922385"/>
                  </a:lnTo>
                  <a:cubicBezTo>
                    <a:pt x="1192212" y="922385"/>
                    <a:pt x="1192212" y="924299"/>
                    <a:pt x="1192212" y="926212"/>
                  </a:cubicBezTo>
                  <a:cubicBezTo>
                    <a:pt x="1192212" y="928126"/>
                    <a:pt x="1192212" y="928126"/>
                    <a:pt x="1190298" y="930040"/>
                  </a:cubicBezTo>
                  <a:lnTo>
                    <a:pt x="229639" y="1722296"/>
                  </a:lnTo>
                  <a:cubicBezTo>
                    <a:pt x="227726" y="1720382"/>
                    <a:pt x="227726" y="1722296"/>
                    <a:pt x="225813" y="1722296"/>
                  </a:cubicBezTo>
                  <a:close/>
                  <a:moveTo>
                    <a:pt x="9568" y="13396"/>
                  </a:moveTo>
                  <a:lnTo>
                    <a:pt x="229639" y="1708900"/>
                  </a:lnTo>
                  <a:lnTo>
                    <a:pt x="1180730" y="926212"/>
                  </a:lnTo>
                  <a:lnTo>
                    <a:pt x="9568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0720B22-3E7A-D4CE-374B-3B55D2B22872}"/>
                </a:ext>
              </a:extLst>
            </p:cNvPr>
            <p:cNvSpPr/>
            <p:nvPr/>
          </p:nvSpPr>
          <p:spPr>
            <a:xfrm>
              <a:off x="8948233" y="2118933"/>
              <a:ext cx="1190298" cy="1393146"/>
            </a:xfrm>
            <a:custGeom>
              <a:avLst/>
              <a:gdLst>
                <a:gd name="connsiteX0" fmla="*/ 1186471 w 1190298"/>
                <a:gd name="connsiteY0" fmla="*/ 1391233 h 1393146"/>
                <a:gd name="connsiteX1" fmla="*/ 1184558 w 1190298"/>
                <a:gd name="connsiteY1" fmla="*/ 1391233 h 1393146"/>
                <a:gd name="connsiteX2" fmla="*/ 1914 w 1190298"/>
                <a:gd name="connsiteY2" fmla="*/ 468847 h 1393146"/>
                <a:gd name="connsiteX3" fmla="*/ 0 w 1190298"/>
                <a:gd name="connsiteY3" fmla="*/ 465020 h 1393146"/>
                <a:gd name="connsiteX4" fmla="*/ 1914 w 1190298"/>
                <a:gd name="connsiteY4" fmla="*/ 461193 h 1393146"/>
                <a:gd name="connsiteX5" fmla="*/ 1031465 w 1190298"/>
                <a:gd name="connsiteY5" fmla="*/ 0 h 1393146"/>
                <a:gd name="connsiteX6" fmla="*/ 1035292 w 1190298"/>
                <a:gd name="connsiteY6" fmla="*/ 0 h 1393146"/>
                <a:gd name="connsiteX7" fmla="*/ 1037205 w 1190298"/>
                <a:gd name="connsiteY7" fmla="*/ 3828 h 1393146"/>
                <a:gd name="connsiteX8" fmla="*/ 1190298 w 1190298"/>
                <a:gd name="connsiteY8" fmla="*/ 1389319 h 1393146"/>
                <a:gd name="connsiteX9" fmla="*/ 1188385 w 1190298"/>
                <a:gd name="connsiteY9" fmla="*/ 1393146 h 1393146"/>
                <a:gd name="connsiteX10" fmla="*/ 1186471 w 1190298"/>
                <a:gd name="connsiteY10" fmla="*/ 1391233 h 1393146"/>
                <a:gd name="connsiteX11" fmla="*/ 13396 w 1190298"/>
                <a:gd name="connsiteY11" fmla="*/ 465020 h 1393146"/>
                <a:gd name="connsiteX12" fmla="*/ 1180730 w 1190298"/>
                <a:gd name="connsiteY12" fmla="*/ 1375923 h 1393146"/>
                <a:gd name="connsiteX13" fmla="*/ 1029551 w 1190298"/>
                <a:gd name="connsiteY13" fmla="*/ 7655 h 1393146"/>
                <a:gd name="connsiteX14" fmla="*/ 13396 w 1190298"/>
                <a:gd name="connsiteY14" fmla="*/ 465020 h 139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90298" h="1393146">
                  <a:moveTo>
                    <a:pt x="1186471" y="1391233"/>
                  </a:moveTo>
                  <a:cubicBezTo>
                    <a:pt x="1184558" y="1391233"/>
                    <a:pt x="1184558" y="1391233"/>
                    <a:pt x="1184558" y="1391233"/>
                  </a:cubicBezTo>
                  <a:lnTo>
                    <a:pt x="1914" y="468847"/>
                  </a:lnTo>
                  <a:cubicBezTo>
                    <a:pt x="0" y="466934"/>
                    <a:pt x="0" y="466934"/>
                    <a:pt x="0" y="465020"/>
                  </a:cubicBezTo>
                  <a:cubicBezTo>
                    <a:pt x="0" y="463107"/>
                    <a:pt x="1914" y="461193"/>
                    <a:pt x="1914" y="461193"/>
                  </a:cubicBezTo>
                  <a:lnTo>
                    <a:pt x="1031465" y="0"/>
                  </a:lnTo>
                  <a:cubicBezTo>
                    <a:pt x="1033378" y="0"/>
                    <a:pt x="1033378" y="0"/>
                    <a:pt x="1035292" y="0"/>
                  </a:cubicBezTo>
                  <a:cubicBezTo>
                    <a:pt x="1037205" y="0"/>
                    <a:pt x="1037205" y="1914"/>
                    <a:pt x="1037205" y="3828"/>
                  </a:cubicBezTo>
                  <a:lnTo>
                    <a:pt x="1190298" y="1389319"/>
                  </a:lnTo>
                  <a:cubicBezTo>
                    <a:pt x="1190298" y="1391233"/>
                    <a:pt x="1190298" y="1393146"/>
                    <a:pt x="1188385" y="1393146"/>
                  </a:cubicBezTo>
                  <a:cubicBezTo>
                    <a:pt x="1188385" y="1391233"/>
                    <a:pt x="1186471" y="1391233"/>
                    <a:pt x="1186471" y="1391233"/>
                  </a:cubicBezTo>
                  <a:close/>
                  <a:moveTo>
                    <a:pt x="13396" y="465020"/>
                  </a:moveTo>
                  <a:lnTo>
                    <a:pt x="1180730" y="1375923"/>
                  </a:lnTo>
                  <a:lnTo>
                    <a:pt x="1029551" y="7655"/>
                  </a:lnTo>
                  <a:lnTo>
                    <a:pt x="13396" y="46502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CAA324-4EB4-1E75-19E4-8DD0086DE4B9}"/>
                </a:ext>
              </a:extLst>
            </p:cNvPr>
            <p:cNvSpPr/>
            <p:nvPr/>
          </p:nvSpPr>
          <p:spPr>
            <a:xfrm>
              <a:off x="9485972" y="-336295"/>
              <a:ext cx="2089241" cy="2460969"/>
            </a:xfrm>
            <a:custGeom>
              <a:avLst/>
              <a:gdLst>
                <a:gd name="connsiteX0" fmla="*/ 495638 w 2089241"/>
                <a:gd name="connsiteY0" fmla="*/ 2460970 h 2460969"/>
                <a:gd name="connsiteX1" fmla="*/ 495638 w 2089241"/>
                <a:gd name="connsiteY1" fmla="*/ 2460970 h 2460969"/>
                <a:gd name="connsiteX2" fmla="*/ 491811 w 2089241"/>
                <a:gd name="connsiteY2" fmla="*/ 2457143 h 2460969"/>
                <a:gd name="connsiteX3" fmla="*/ 0 w 2089241"/>
                <a:gd name="connsiteY3" fmla="*/ 417178 h 2460969"/>
                <a:gd name="connsiteX4" fmla="*/ 0 w 2089241"/>
                <a:gd name="connsiteY4" fmla="*/ 413351 h 2460969"/>
                <a:gd name="connsiteX5" fmla="*/ 3828 w 2089241"/>
                <a:gd name="connsiteY5" fmla="*/ 411437 h 2460969"/>
                <a:gd name="connsiteX6" fmla="*/ 2083978 w 2089241"/>
                <a:gd name="connsiteY6" fmla="*/ 0 h 2460969"/>
                <a:gd name="connsiteX7" fmla="*/ 2087806 w 2089241"/>
                <a:gd name="connsiteY7" fmla="*/ 1914 h 2460969"/>
                <a:gd name="connsiteX8" fmla="*/ 2087806 w 2089241"/>
                <a:gd name="connsiteY8" fmla="*/ 7655 h 2460969"/>
                <a:gd name="connsiteX9" fmla="*/ 497552 w 2089241"/>
                <a:gd name="connsiteY9" fmla="*/ 2460970 h 2460969"/>
                <a:gd name="connsiteX10" fmla="*/ 495638 w 2089241"/>
                <a:gd name="connsiteY10" fmla="*/ 2460970 h 2460969"/>
                <a:gd name="connsiteX11" fmla="*/ 9568 w 2089241"/>
                <a:gd name="connsiteY11" fmla="*/ 419092 h 2460969"/>
                <a:gd name="connsiteX12" fmla="*/ 497552 w 2089241"/>
                <a:gd name="connsiteY12" fmla="*/ 2445660 h 2460969"/>
                <a:gd name="connsiteX13" fmla="*/ 2076324 w 2089241"/>
                <a:gd name="connsiteY13" fmla="*/ 9568 h 2460969"/>
                <a:gd name="connsiteX14" fmla="*/ 9568 w 2089241"/>
                <a:gd name="connsiteY14" fmla="*/ 419092 h 24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89241" h="2460969">
                  <a:moveTo>
                    <a:pt x="495638" y="2460970"/>
                  </a:moveTo>
                  <a:cubicBezTo>
                    <a:pt x="495638" y="2460970"/>
                    <a:pt x="495638" y="2460970"/>
                    <a:pt x="495638" y="2460970"/>
                  </a:cubicBezTo>
                  <a:cubicBezTo>
                    <a:pt x="493725" y="2460970"/>
                    <a:pt x="491811" y="2459056"/>
                    <a:pt x="491811" y="2457143"/>
                  </a:cubicBezTo>
                  <a:lnTo>
                    <a:pt x="0" y="417178"/>
                  </a:lnTo>
                  <a:cubicBezTo>
                    <a:pt x="0" y="415265"/>
                    <a:pt x="0" y="415265"/>
                    <a:pt x="0" y="413351"/>
                  </a:cubicBezTo>
                  <a:cubicBezTo>
                    <a:pt x="0" y="411437"/>
                    <a:pt x="1914" y="411437"/>
                    <a:pt x="3828" y="411437"/>
                  </a:cubicBezTo>
                  <a:lnTo>
                    <a:pt x="2083978" y="0"/>
                  </a:lnTo>
                  <a:cubicBezTo>
                    <a:pt x="2085892" y="0"/>
                    <a:pt x="2087806" y="0"/>
                    <a:pt x="2087806" y="1914"/>
                  </a:cubicBezTo>
                  <a:cubicBezTo>
                    <a:pt x="2089720" y="3827"/>
                    <a:pt x="2089720" y="5741"/>
                    <a:pt x="2087806" y="7655"/>
                  </a:cubicBezTo>
                  <a:lnTo>
                    <a:pt x="497552" y="2460970"/>
                  </a:lnTo>
                  <a:cubicBezTo>
                    <a:pt x="499466" y="2460970"/>
                    <a:pt x="497552" y="2460970"/>
                    <a:pt x="495638" y="2460970"/>
                  </a:cubicBezTo>
                  <a:close/>
                  <a:moveTo>
                    <a:pt x="9568" y="419092"/>
                  </a:moveTo>
                  <a:lnTo>
                    <a:pt x="497552" y="2445660"/>
                  </a:lnTo>
                  <a:lnTo>
                    <a:pt x="2076324" y="9568"/>
                  </a:lnTo>
                  <a:lnTo>
                    <a:pt x="9568" y="41909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2919148-2DB4-5D79-F610-B17EC00BF959}"/>
                </a:ext>
              </a:extLst>
            </p:cNvPr>
            <p:cNvSpPr/>
            <p:nvPr/>
          </p:nvSpPr>
          <p:spPr>
            <a:xfrm>
              <a:off x="9977784" y="2117019"/>
              <a:ext cx="949176" cy="1393146"/>
            </a:xfrm>
            <a:custGeom>
              <a:avLst/>
              <a:gdLst>
                <a:gd name="connsiteX0" fmla="*/ 156920 w 949176"/>
                <a:gd name="connsiteY0" fmla="*/ 1393146 h 1393146"/>
                <a:gd name="connsiteX1" fmla="*/ 155007 w 949176"/>
                <a:gd name="connsiteY1" fmla="*/ 1393146 h 1393146"/>
                <a:gd name="connsiteX2" fmla="*/ 153093 w 949176"/>
                <a:gd name="connsiteY2" fmla="*/ 1389319 h 1393146"/>
                <a:gd name="connsiteX3" fmla="*/ 0 w 949176"/>
                <a:gd name="connsiteY3" fmla="*/ 3827 h 1393146"/>
                <a:gd name="connsiteX4" fmla="*/ 1914 w 949176"/>
                <a:gd name="connsiteY4" fmla="*/ 0 h 1393146"/>
                <a:gd name="connsiteX5" fmla="*/ 7655 w 949176"/>
                <a:gd name="connsiteY5" fmla="*/ 1913 h 1393146"/>
                <a:gd name="connsiteX6" fmla="*/ 947263 w 949176"/>
                <a:gd name="connsiteY6" fmla="*/ 1035291 h 1393146"/>
                <a:gd name="connsiteX7" fmla="*/ 949177 w 949176"/>
                <a:gd name="connsiteY7" fmla="*/ 1039119 h 1393146"/>
                <a:gd name="connsiteX8" fmla="*/ 947263 w 949176"/>
                <a:gd name="connsiteY8" fmla="*/ 1042946 h 1393146"/>
                <a:gd name="connsiteX9" fmla="*/ 156920 w 949176"/>
                <a:gd name="connsiteY9" fmla="*/ 1393146 h 1393146"/>
                <a:gd name="connsiteX10" fmla="*/ 156920 w 949176"/>
                <a:gd name="connsiteY10" fmla="*/ 1393146 h 1393146"/>
                <a:gd name="connsiteX11" fmla="*/ 11482 w 949176"/>
                <a:gd name="connsiteY11" fmla="*/ 17223 h 1393146"/>
                <a:gd name="connsiteX12" fmla="*/ 160748 w 949176"/>
                <a:gd name="connsiteY12" fmla="*/ 1381664 h 1393146"/>
                <a:gd name="connsiteX13" fmla="*/ 935781 w 949176"/>
                <a:gd name="connsiteY13" fmla="*/ 1035291 h 1393146"/>
                <a:gd name="connsiteX14" fmla="*/ 11482 w 949176"/>
                <a:gd name="connsiteY14" fmla="*/ 17223 h 139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9176" h="1393146">
                  <a:moveTo>
                    <a:pt x="156920" y="1393146"/>
                  </a:moveTo>
                  <a:cubicBezTo>
                    <a:pt x="156920" y="1393146"/>
                    <a:pt x="155007" y="1393146"/>
                    <a:pt x="155007" y="1393146"/>
                  </a:cubicBezTo>
                  <a:cubicBezTo>
                    <a:pt x="153093" y="1393146"/>
                    <a:pt x="153093" y="1391233"/>
                    <a:pt x="153093" y="1389319"/>
                  </a:cubicBezTo>
                  <a:lnTo>
                    <a:pt x="0" y="3827"/>
                  </a:lnTo>
                  <a:cubicBezTo>
                    <a:pt x="0" y="1913"/>
                    <a:pt x="0" y="0"/>
                    <a:pt x="1914" y="0"/>
                  </a:cubicBezTo>
                  <a:cubicBezTo>
                    <a:pt x="3827" y="0"/>
                    <a:pt x="5741" y="0"/>
                    <a:pt x="7655" y="1913"/>
                  </a:cubicBezTo>
                  <a:lnTo>
                    <a:pt x="947263" y="1035291"/>
                  </a:lnTo>
                  <a:cubicBezTo>
                    <a:pt x="949177" y="1037205"/>
                    <a:pt x="949177" y="1037205"/>
                    <a:pt x="949177" y="1039119"/>
                  </a:cubicBezTo>
                  <a:cubicBezTo>
                    <a:pt x="949177" y="1041032"/>
                    <a:pt x="947263" y="1041032"/>
                    <a:pt x="947263" y="1042946"/>
                  </a:cubicBezTo>
                  <a:lnTo>
                    <a:pt x="156920" y="1393146"/>
                  </a:lnTo>
                  <a:cubicBezTo>
                    <a:pt x="158834" y="1393146"/>
                    <a:pt x="156920" y="1393146"/>
                    <a:pt x="156920" y="1393146"/>
                  </a:cubicBezTo>
                  <a:close/>
                  <a:moveTo>
                    <a:pt x="11482" y="17223"/>
                  </a:moveTo>
                  <a:lnTo>
                    <a:pt x="160748" y="1381664"/>
                  </a:lnTo>
                  <a:lnTo>
                    <a:pt x="935781" y="1035291"/>
                  </a:lnTo>
                  <a:lnTo>
                    <a:pt x="11482" y="1722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A53269F-A214-B1E5-3A1C-99D267F5CB91}"/>
                </a:ext>
              </a:extLst>
            </p:cNvPr>
            <p:cNvSpPr/>
            <p:nvPr/>
          </p:nvSpPr>
          <p:spPr>
            <a:xfrm>
              <a:off x="9976349" y="2115105"/>
              <a:ext cx="1603170" cy="1042945"/>
            </a:xfrm>
            <a:custGeom>
              <a:avLst/>
              <a:gdLst>
                <a:gd name="connsiteX0" fmla="*/ 944871 w 1603170"/>
                <a:gd name="connsiteY0" fmla="*/ 1042946 h 1042945"/>
                <a:gd name="connsiteX1" fmla="*/ 944871 w 1603170"/>
                <a:gd name="connsiteY1" fmla="*/ 1042946 h 1042945"/>
                <a:gd name="connsiteX2" fmla="*/ 941044 w 1603170"/>
                <a:gd name="connsiteY2" fmla="*/ 1041033 h 1042945"/>
                <a:gd name="connsiteX3" fmla="*/ 1435 w 1603170"/>
                <a:gd name="connsiteY3" fmla="*/ 7655 h 1042945"/>
                <a:gd name="connsiteX4" fmla="*/ 1435 w 1603170"/>
                <a:gd name="connsiteY4" fmla="*/ 1914 h 1042945"/>
                <a:gd name="connsiteX5" fmla="*/ 7176 w 1603170"/>
                <a:gd name="connsiteY5" fmla="*/ 0 h 1042945"/>
                <a:gd name="connsiteX6" fmla="*/ 1599343 w 1603170"/>
                <a:gd name="connsiteY6" fmla="*/ 409524 h 1042945"/>
                <a:gd name="connsiteX7" fmla="*/ 1603170 w 1603170"/>
                <a:gd name="connsiteY7" fmla="*/ 413351 h 1042945"/>
                <a:gd name="connsiteX8" fmla="*/ 1601257 w 1603170"/>
                <a:gd name="connsiteY8" fmla="*/ 417178 h 1042945"/>
                <a:gd name="connsiteX9" fmla="*/ 948698 w 1603170"/>
                <a:gd name="connsiteY9" fmla="*/ 1041033 h 1042945"/>
                <a:gd name="connsiteX10" fmla="*/ 944871 w 1603170"/>
                <a:gd name="connsiteY10" fmla="*/ 1042946 h 1042945"/>
                <a:gd name="connsiteX11" fmla="*/ 18658 w 1603170"/>
                <a:gd name="connsiteY11" fmla="*/ 13396 h 1042945"/>
                <a:gd name="connsiteX12" fmla="*/ 944871 w 1603170"/>
                <a:gd name="connsiteY12" fmla="*/ 1031464 h 1042945"/>
                <a:gd name="connsiteX13" fmla="*/ 1587861 w 1603170"/>
                <a:gd name="connsiteY13" fmla="*/ 415265 h 1042945"/>
                <a:gd name="connsiteX14" fmla="*/ 18658 w 1603170"/>
                <a:gd name="connsiteY14" fmla="*/ 13396 h 1042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170" h="1042945">
                  <a:moveTo>
                    <a:pt x="944871" y="1042946"/>
                  </a:moveTo>
                  <a:cubicBezTo>
                    <a:pt x="944871" y="1042946"/>
                    <a:pt x="944871" y="1042946"/>
                    <a:pt x="944871" y="1042946"/>
                  </a:cubicBezTo>
                  <a:cubicBezTo>
                    <a:pt x="942957" y="1042946"/>
                    <a:pt x="942957" y="1042946"/>
                    <a:pt x="941044" y="1041033"/>
                  </a:cubicBezTo>
                  <a:lnTo>
                    <a:pt x="1435" y="7655"/>
                  </a:lnTo>
                  <a:cubicBezTo>
                    <a:pt x="-478" y="5741"/>
                    <a:pt x="-478" y="3827"/>
                    <a:pt x="1435" y="1914"/>
                  </a:cubicBezTo>
                  <a:cubicBezTo>
                    <a:pt x="3349" y="0"/>
                    <a:pt x="5262" y="0"/>
                    <a:pt x="7176" y="0"/>
                  </a:cubicBezTo>
                  <a:lnTo>
                    <a:pt x="1599343" y="409524"/>
                  </a:lnTo>
                  <a:cubicBezTo>
                    <a:pt x="1601257" y="409524"/>
                    <a:pt x="1601257" y="411437"/>
                    <a:pt x="1603170" y="413351"/>
                  </a:cubicBezTo>
                  <a:cubicBezTo>
                    <a:pt x="1603170" y="415265"/>
                    <a:pt x="1603170" y="417178"/>
                    <a:pt x="1601257" y="417178"/>
                  </a:cubicBezTo>
                  <a:lnTo>
                    <a:pt x="948698" y="1041033"/>
                  </a:lnTo>
                  <a:cubicBezTo>
                    <a:pt x="948698" y="1042946"/>
                    <a:pt x="946784" y="1042946"/>
                    <a:pt x="944871" y="1042946"/>
                  </a:cubicBezTo>
                  <a:close/>
                  <a:moveTo>
                    <a:pt x="18658" y="13396"/>
                  </a:moveTo>
                  <a:lnTo>
                    <a:pt x="944871" y="1031464"/>
                  </a:lnTo>
                  <a:lnTo>
                    <a:pt x="1587861" y="415265"/>
                  </a:lnTo>
                  <a:lnTo>
                    <a:pt x="18658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AFC0C00-95F6-0A73-D651-1A26EC919E6B}"/>
                </a:ext>
              </a:extLst>
            </p:cNvPr>
            <p:cNvSpPr/>
            <p:nvPr/>
          </p:nvSpPr>
          <p:spPr>
            <a:xfrm>
              <a:off x="9977784" y="-336295"/>
              <a:ext cx="1603648" cy="2870493"/>
            </a:xfrm>
            <a:custGeom>
              <a:avLst/>
              <a:gdLst>
                <a:gd name="connsiteX0" fmla="*/ 1597908 w 1603648"/>
                <a:gd name="connsiteY0" fmla="*/ 2870494 h 2870493"/>
                <a:gd name="connsiteX1" fmla="*/ 1597908 w 1603648"/>
                <a:gd name="connsiteY1" fmla="*/ 2870494 h 2870493"/>
                <a:gd name="connsiteX2" fmla="*/ 3827 w 1603648"/>
                <a:gd name="connsiteY2" fmla="*/ 2460970 h 2870493"/>
                <a:gd name="connsiteX3" fmla="*/ 0 w 1603648"/>
                <a:gd name="connsiteY3" fmla="*/ 2459056 h 2870493"/>
                <a:gd name="connsiteX4" fmla="*/ 0 w 1603648"/>
                <a:gd name="connsiteY4" fmla="*/ 2455229 h 2870493"/>
                <a:gd name="connsiteX5" fmla="*/ 1590254 w 1603648"/>
                <a:gd name="connsiteY5" fmla="*/ 1914 h 2870493"/>
                <a:gd name="connsiteX6" fmla="*/ 1595994 w 1603648"/>
                <a:gd name="connsiteY6" fmla="*/ 0 h 2870493"/>
                <a:gd name="connsiteX7" fmla="*/ 1599822 w 1603648"/>
                <a:gd name="connsiteY7" fmla="*/ 3827 h 2870493"/>
                <a:gd name="connsiteX8" fmla="*/ 1603649 w 1603648"/>
                <a:gd name="connsiteY8" fmla="*/ 2866666 h 2870493"/>
                <a:gd name="connsiteX9" fmla="*/ 1601735 w 1603648"/>
                <a:gd name="connsiteY9" fmla="*/ 2870494 h 2870493"/>
                <a:gd name="connsiteX10" fmla="*/ 1597908 w 1603648"/>
                <a:gd name="connsiteY10" fmla="*/ 2870494 h 2870493"/>
                <a:gd name="connsiteX11" fmla="*/ 11482 w 1603648"/>
                <a:gd name="connsiteY11" fmla="*/ 2453315 h 2870493"/>
                <a:gd name="connsiteX12" fmla="*/ 1592167 w 1603648"/>
                <a:gd name="connsiteY12" fmla="*/ 2859012 h 2870493"/>
                <a:gd name="connsiteX13" fmla="*/ 1588340 w 1603648"/>
                <a:gd name="connsiteY13" fmla="*/ 17223 h 2870493"/>
                <a:gd name="connsiteX14" fmla="*/ 11482 w 1603648"/>
                <a:gd name="connsiteY14" fmla="*/ 2453315 h 287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648" h="2870493">
                  <a:moveTo>
                    <a:pt x="1597908" y="2870494"/>
                  </a:moveTo>
                  <a:cubicBezTo>
                    <a:pt x="1595994" y="2870494"/>
                    <a:pt x="1595994" y="2870494"/>
                    <a:pt x="1597908" y="2870494"/>
                  </a:cubicBezTo>
                  <a:lnTo>
                    <a:pt x="3827" y="2460970"/>
                  </a:lnTo>
                  <a:cubicBezTo>
                    <a:pt x="1914" y="2460970"/>
                    <a:pt x="1914" y="2459056"/>
                    <a:pt x="0" y="2459056"/>
                  </a:cubicBezTo>
                  <a:cubicBezTo>
                    <a:pt x="0" y="2457143"/>
                    <a:pt x="0" y="2457143"/>
                    <a:pt x="0" y="2455229"/>
                  </a:cubicBezTo>
                  <a:lnTo>
                    <a:pt x="1590254" y="1914"/>
                  </a:lnTo>
                  <a:cubicBezTo>
                    <a:pt x="1592167" y="0"/>
                    <a:pt x="1594081" y="0"/>
                    <a:pt x="1595994" y="0"/>
                  </a:cubicBezTo>
                  <a:cubicBezTo>
                    <a:pt x="1597908" y="0"/>
                    <a:pt x="1599822" y="1914"/>
                    <a:pt x="1599822" y="3827"/>
                  </a:cubicBezTo>
                  <a:lnTo>
                    <a:pt x="1603649" y="2866666"/>
                  </a:lnTo>
                  <a:cubicBezTo>
                    <a:pt x="1603649" y="2868580"/>
                    <a:pt x="1603649" y="2868580"/>
                    <a:pt x="1601735" y="2870494"/>
                  </a:cubicBezTo>
                  <a:cubicBezTo>
                    <a:pt x="1599822" y="2868580"/>
                    <a:pt x="1597908" y="2870494"/>
                    <a:pt x="1597908" y="2870494"/>
                  </a:cubicBezTo>
                  <a:close/>
                  <a:moveTo>
                    <a:pt x="11482" y="2453315"/>
                  </a:moveTo>
                  <a:lnTo>
                    <a:pt x="1592167" y="2859012"/>
                  </a:lnTo>
                  <a:lnTo>
                    <a:pt x="1588340" y="17223"/>
                  </a:lnTo>
                  <a:lnTo>
                    <a:pt x="11482" y="245331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66269C2-5D5F-AC1B-3606-F175783B7A5F}"/>
                </a:ext>
              </a:extLst>
            </p:cNvPr>
            <p:cNvSpPr/>
            <p:nvPr/>
          </p:nvSpPr>
          <p:spPr>
            <a:xfrm>
              <a:off x="8519573" y="4951153"/>
              <a:ext cx="2030395" cy="1515620"/>
            </a:xfrm>
            <a:custGeom>
              <a:avLst/>
              <a:gdLst>
                <a:gd name="connsiteX0" fmla="*/ 5741 w 2030395"/>
                <a:gd name="connsiteY0" fmla="*/ 1515621 h 1515620"/>
                <a:gd name="connsiteX1" fmla="*/ 1914 w 2030395"/>
                <a:gd name="connsiteY1" fmla="*/ 1513707 h 1515620"/>
                <a:gd name="connsiteX2" fmla="*/ 0 w 2030395"/>
                <a:gd name="connsiteY2" fmla="*/ 1509880 h 1515620"/>
                <a:gd name="connsiteX3" fmla="*/ 386560 w 2030395"/>
                <a:gd name="connsiteY3" fmla="*/ 3828 h 1515620"/>
                <a:gd name="connsiteX4" fmla="*/ 388474 w 2030395"/>
                <a:gd name="connsiteY4" fmla="*/ 0 h 1515620"/>
                <a:gd name="connsiteX5" fmla="*/ 392301 w 2030395"/>
                <a:gd name="connsiteY5" fmla="*/ 0 h 1515620"/>
                <a:gd name="connsiteX6" fmla="*/ 2028482 w 2030395"/>
                <a:gd name="connsiteY6" fmla="*/ 1130975 h 1515620"/>
                <a:gd name="connsiteX7" fmla="*/ 2030396 w 2030395"/>
                <a:gd name="connsiteY7" fmla="*/ 1134802 h 1515620"/>
                <a:gd name="connsiteX8" fmla="*/ 2026568 w 2030395"/>
                <a:gd name="connsiteY8" fmla="*/ 1138629 h 1515620"/>
                <a:gd name="connsiteX9" fmla="*/ 5741 w 2030395"/>
                <a:gd name="connsiteY9" fmla="*/ 1515621 h 1515620"/>
                <a:gd name="connsiteX10" fmla="*/ 5741 w 2030395"/>
                <a:gd name="connsiteY10" fmla="*/ 1515621 h 1515620"/>
                <a:gd name="connsiteX11" fmla="*/ 394215 w 2030395"/>
                <a:gd name="connsiteY11" fmla="*/ 11482 h 1515620"/>
                <a:gd name="connsiteX12" fmla="*/ 11482 w 2030395"/>
                <a:gd name="connsiteY12" fmla="*/ 1506053 h 1515620"/>
                <a:gd name="connsiteX13" fmla="*/ 2015087 w 2030395"/>
                <a:gd name="connsiteY13" fmla="*/ 1130975 h 1515620"/>
                <a:gd name="connsiteX14" fmla="*/ 394215 w 2030395"/>
                <a:gd name="connsiteY14" fmla="*/ 11482 h 1515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30395" h="1515620">
                  <a:moveTo>
                    <a:pt x="5741" y="1515621"/>
                  </a:moveTo>
                  <a:cubicBezTo>
                    <a:pt x="3828" y="1515621"/>
                    <a:pt x="3828" y="1515621"/>
                    <a:pt x="1914" y="1513707"/>
                  </a:cubicBezTo>
                  <a:cubicBezTo>
                    <a:pt x="0" y="1511793"/>
                    <a:pt x="0" y="1511793"/>
                    <a:pt x="0" y="1509880"/>
                  </a:cubicBezTo>
                  <a:lnTo>
                    <a:pt x="386560" y="3828"/>
                  </a:lnTo>
                  <a:cubicBezTo>
                    <a:pt x="386560" y="1914"/>
                    <a:pt x="388474" y="1914"/>
                    <a:pt x="388474" y="0"/>
                  </a:cubicBezTo>
                  <a:cubicBezTo>
                    <a:pt x="390387" y="0"/>
                    <a:pt x="392301" y="0"/>
                    <a:pt x="392301" y="0"/>
                  </a:cubicBezTo>
                  <a:lnTo>
                    <a:pt x="2028482" y="1130975"/>
                  </a:lnTo>
                  <a:cubicBezTo>
                    <a:pt x="2030396" y="1132888"/>
                    <a:pt x="2030396" y="1132888"/>
                    <a:pt x="2030396" y="1134802"/>
                  </a:cubicBezTo>
                  <a:cubicBezTo>
                    <a:pt x="2030396" y="1136715"/>
                    <a:pt x="2028482" y="1138629"/>
                    <a:pt x="2026568" y="1138629"/>
                  </a:cubicBezTo>
                  <a:lnTo>
                    <a:pt x="5741" y="1515621"/>
                  </a:lnTo>
                  <a:cubicBezTo>
                    <a:pt x="5741" y="1515621"/>
                    <a:pt x="5741" y="1515621"/>
                    <a:pt x="5741" y="1515621"/>
                  </a:cubicBezTo>
                  <a:close/>
                  <a:moveTo>
                    <a:pt x="394215" y="11482"/>
                  </a:moveTo>
                  <a:lnTo>
                    <a:pt x="11482" y="1506053"/>
                  </a:lnTo>
                  <a:lnTo>
                    <a:pt x="2015087" y="1130975"/>
                  </a:lnTo>
                  <a:lnTo>
                    <a:pt x="394215" y="1148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DB1CC98-7FAE-D43F-D977-8D6B1377EA4F}"/>
                </a:ext>
              </a:extLst>
            </p:cNvPr>
            <p:cNvSpPr/>
            <p:nvPr/>
          </p:nvSpPr>
          <p:spPr>
            <a:xfrm>
              <a:off x="8521487" y="6080214"/>
              <a:ext cx="2028482" cy="966399"/>
            </a:xfrm>
            <a:custGeom>
              <a:avLst/>
              <a:gdLst>
                <a:gd name="connsiteX0" fmla="*/ 1199867 w 2028482"/>
                <a:gd name="connsiteY0" fmla="*/ 966400 h 966399"/>
                <a:gd name="connsiteX1" fmla="*/ 1197953 w 2028482"/>
                <a:gd name="connsiteY1" fmla="*/ 966400 h 966399"/>
                <a:gd name="connsiteX2" fmla="*/ 1914 w 2028482"/>
                <a:gd name="connsiteY2" fmla="*/ 384646 h 966399"/>
                <a:gd name="connsiteX3" fmla="*/ 0 w 2028482"/>
                <a:gd name="connsiteY3" fmla="*/ 380819 h 966399"/>
                <a:gd name="connsiteX4" fmla="*/ 3827 w 2028482"/>
                <a:gd name="connsiteY4" fmla="*/ 376992 h 966399"/>
                <a:gd name="connsiteX5" fmla="*/ 2024655 w 2028482"/>
                <a:gd name="connsiteY5" fmla="*/ 0 h 966399"/>
                <a:gd name="connsiteX6" fmla="*/ 2028482 w 2028482"/>
                <a:gd name="connsiteY6" fmla="*/ 1914 h 966399"/>
                <a:gd name="connsiteX7" fmla="*/ 2028482 w 2028482"/>
                <a:gd name="connsiteY7" fmla="*/ 7655 h 966399"/>
                <a:gd name="connsiteX8" fmla="*/ 1201780 w 2028482"/>
                <a:gd name="connsiteY8" fmla="*/ 964486 h 966399"/>
                <a:gd name="connsiteX9" fmla="*/ 1199867 w 2028482"/>
                <a:gd name="connsiteY9" fmla="*/ 966400 h 966399"/>
                <a:gd name="connsiteX10" fmla="*/ 17223 w 2028482"/>
                <a:gd name="connsiteY10" fmla="*/ 382732 h 966399"/>
                <a:gd name="connsiteX11" fmla="*/ 1197953 w 2028482"/>
                <a:gd name="connsiteY11" fmla="*/ 954917 h 966399"/>
                <a:gd name="connsiteX12" fmla="*/ 2013173 w 2028482"/>
                <a:gd name="connsiteY12" fmla="*/ 9568 h 966399"/>
                <a:gd name="connsiteX13" fmla="*/ 17223 w 2028482"/>
                <a:gd name="connsiteY13" fmla="*/ 382732 h 966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8482" h="966399">
                  <a:moveTo>
                    <a:pt x="1199867" y="966400"/>
                  </a:moveTo>
                  <a:cubicBezTo>
                    <a:pt x="1199867" y="966400"/>
                    <a:pt x="1197953" y="966400"/>
                    <a:pt x="1197953" y="966400"/>
                  </a:cubicBezTo>
                  <a:lnTo>
                    <a:pt x="1914" y="384646"/>
                  </a:lnTo>
                  <a:cubicBezTo>
                    <a:pt x="0" y="384646"/>
                    <a:pt x="0" y="382732"/>
                    <a:pt x="0" y="380819"/>
                  </a:cubicBezTo>
                  <a:cubicBezTo>
                    <a:pt x="0" y="378906"/>
                    <a:pt x="1914" y="376992"/>
                    <a:pt x="3827" y="376992"/>
                  </a:cubicBezTo>
                  <a:lnTo>
                    <a:pt x="2024655" y="0"/>
                  </a:lnTo>
                  <a:cubicBezTo>
                    <a:pt x="2026568" y="0"/>
                    <a:pt x="2028482" y="0"/>
                    <a:pt x="2028482" y="1914"/>
                  </a:cubicBezTo>
                  <a:cubicBezTo>
                    <a:pt x="2028482" y="3828"/>
                    <a:pt x="2028482" y="5741"/>
                    <a:pt x="2028482" y="7655"/>
                  </a:cubicBezTo>
                  <a:lnTo>
                    <a:pt x="1201780" y="964486"/>
                  </a:lnTo>
                  <a:cubicBezTo>
                    <a:pt x="1201780" y="966400"/>
                    <a:pt x="1201780" y="966400"/>
                    <a:pt x="1199867" y="966400"/>
                  </a:cubicBezTo>
                  <a:close/>
                  <a:moveTo>
                    <a:pt x="17223" y="382732"/>
                  </a:moveTo>
                  <a:lnTo>
                    <a:pt x="1197953" y="954917"/>
                  </a:lnTo>
                  <a:lnTo>
                    <a:pt x="2013173" y="9568"/>
                  </a:lnTo>
                  <a:lnTo>
                    <a:pt x="17223" y="38273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005F48A-AC85-77F7-A503-792CC6521174}"/>
                </a:ext>
              </a:extLst>
            </p:cNvPr>
            <p:cNvSpPr/>
            <p:nvPr/>
          </p:nvSpPr>
          <p:spPr>
            <a:xfrm>
              <a:off x="8906133" y="4949239"/>
              <a:ext cx="2168179" cy="1140542"/>
            </a:xfrm>
            <a:custGeom>
              <a:avLst/>
              <a:gdLst>
                <a:gd name="connsiteX0" fmla="*/ 1640008 w 2168179"/>
                <a:gd name="connsiteY0" fmla="*/ 1140543 h 1140542"/>
                <a:gd name="connsiteX1" fmla="*/ 1638095 w 2168179"/>
                <a:gd name="connsiteY1" fmla="*/ 1140543 h 1140542"/>
                <a:gd name="connsiteX2" fmla="*/ 1914 w 2168179"/>
                <a:gd name="connsiteY2" fmla="*/ 9568 h 1140542"/>
                <a:gd name="connsiteX3" fmla="*/ 0 w 2168179"/>
                <a:gd name="connsiteY3" fmla="*/ 3828 h 1140542"/>
                <a:gd name="connsiteX4" fmla="*/ 3827 w 2168179"/>
                <a:gd name="connsiteY4" fmla="*/ 0 h 1140542"/>
                <a:gd name="connsiteX5" fmla="*/ 2164352 w 2168179"/>
                <a:gd name="connsiteY5" fmla="*/ 105251 h 1140542"/>
                <a:gd name="connsiteX6" fmla="*/ 2168179 w 2168179"/>
                <a:gd name="connsiteY6" fmla="*/ 107165 h 1140542"/>
                <a:gd name="connsiteX7" fmla="*/ 2168179 w 2168179"/>
                <a:gd name="connsiteY7" fmla="*/ 110993 h 1140542"/>
                <a:gd name="connsiteX8" fmla="*/ 1643836 w 2168179"/>
                <a:gd name="connsiteY8" fmla="*/ 1136716 h 1140542"/>
                <a:gd name="connsiteX9" fmla="*/ 1640008 w 2168179"/>
                <a:gd name="connsiteY9" fmla="*/ 1140543 h 1140542"/>
                <a:gd name="connsiteX10" fmla="*/ 1640008 w 2168179"/>
                <a:gd name="connsiteY10" fmla="*/ 1140543 h 1140542"/>
                <a:gd name="connsiteX11" fmla="*/ 21050 w 2168179"/>
                <a:gd name="connsiteY11" fmla="*/ 11482 h 1140542"/>
                <a:gd name="connsiteX12" fmla="*/ 1640008 w 2168179"/>
                <a:gd name="connsiteY12" fmla="*/ 1129061 h 1140542"/>
                <a:gd name="connsiteX13" fmla="*/ 2158611 w 2168179"/>
                <a:gd name="connsiteY13" fmla="*/ 114820 h 1140542"/>
                <a:gd name="connsiteX14" fmla="*/ 21050 w 2168179"/>
                <a:gd name="connsiteY14" fmla="*/ 11482 h 114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68179" h="1140542">
                  <a:moveTo>
                    <a:pt x="1640008" y="1140543"/>
                  </a:moveTo>
                  <a:cubicBezTo>
                    <a:pt x="1640008" y="1140543"/>
                    <a:pt x="1638095" y="1140543"/>
                    <a:pt x="1638095" y="1140543"/>
                  </a:cubicBezTo>
                  <a:lnTo>
                    <a:pt x="1914" y="9568"/>
                  </a:lnTo>
                  <a:cubicBezTo>
                    <a:pt x="0" y="7655"/>
                    <a:pt x="0" y="5741"/>
                    <a:pt x="0" y="3828"/>
                  </a:cubicBezTo>
                  <a:cubicBezTo>
                    <a:pt x="0" y="1914"/>
                    <a:pt x="1914" y="0"/>
                    <a:pt x="3827" y="0"/>
                  </a:cubicBezTo>
                  <a:lnTo>
                    <a:pt x="2164352" y="105251"/>
                  </a:lnTo>
                  <a:cubicBezTo>
                    <a:pt x="2166266" y="105251"/>
                    <a:pt x="2168179" y="105251"/>
                    <a:pt x="2168179" y="107165"/>
                  </a:cubicBezTo>
                  <a:cubicBezTo>
                    <a:pt x="2168179" y="109079"/>
                    <a:pt x="2168179" y="110993"/>
                    <a:pt x="2168179" y="110993"/>
                  </a:cubicBezTo>
                  <a:lnTo>
                    <a:pt x="1643836" y="1136716"/>
                  </a:lnTo>
                  <a:cubicBezTo>
                    <a:pt x="1643836" y="1138629"/>
                    <a:pt x="1643836" y="1138629"/>
                    <a:pt x="1640008" y="1140543"/>
                  </a:cubicBezTo>
                  <a:cubicBezTo>
                    <a:pt x="1641922" y="1140543"/>
                    <a:pt x="1641922" y="1140543"/>
                    <a:pt x="1640008" y="1140543"/>
                  </a:cubicBezTo>
                  <a:close/>
                  <a:moveTo>
                    <a:pt x="21050" y="11482"/>
                  </a:moveTo>
                  <a:lnTo>
                    <a:pt x="1640008" y="1129061"/>
                  </a:lnTo>
                  <a:lnTo>
                    <a:pt x="2158611" y="114820"/>
                  </a:lnTo>
                  <a:lnTo>
                    <a:pt x="21050" y="1148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4B3F24C-506D-1024-19F3-D6899393465C}"/>
                </a:ext>
              </a:extLst>
            </p:cNvPr>
            <p:cNvSpPr/>
            <p:nvPr/>
          </p:nvSpPr>
          <p:spPr>
            <a:xfrm>
              <a:off x="9719440" y="6080214"/>
              <a:ext cx="834356" cy="1165420"/>
            </a:xfrm>
            <a:custGeom>
              <a:avLst/>
              <a:gdLst>
                <a:gd name="connsiteX0" fmla="*/ 562617 w 834356"/>
                <a:gd name="connsiteY0" fmla="*/ 1165420 h 1165420"/>
                <a:gd name="connsiteX1" fmla="*/ 562617 w 834356"/>
                <a:gd name="connsiteY1" fmla="*/ 1165420 h 1165420"/>
                <a:gd name="connsiteX2" fmla="*/ 1914 w 834356"/>
                <a:gd name="connsiteY2" fmla="*/ 966400 h 1165420"/>
                <a:gd name="connsiteX3" fmla="*/ 0 w 834356"/>
                <a:gd name="connsiteY3" fmla="*/ 962573 h 1165420"/>
                <a:gd name="connsiteX4" fmla="*/ 0 w 834356"/>
                <a:gd name="connsiteY4" fmla="*/ 958745 h 1165420"/>
                <a:gd name="connsiteX5" fmla="*/ 826702 w 834356"/>
                <a:gd name="connsiteY5" fmla="*/ 1914 h 1165420"/>
                <a:gd name="connsiteX6" fmla="*/ 832443 w 834356"/>
                <a:gd name="connsiteY6" fmla="*/ 0 h 1165420"/>
                <a:gd name="connsiteX7" fmla="*/ 834357 w 834356"/>
                <a:gd name="connsiteY7" fmla="*/ 5741 h 1165420"/>
                <a:gd name="connsiteX8" fmla="*/ 568357 w 834356"/>
                <a:gd name="connsiteY8" fmla="*/ 1161593 h 1165420"/>
                <a:gd name="connsiteX9" fmla="*/ 566444 w 834356"/>
                <a:gd name="connsiteY9" fmla="*/ 1165420 h 1165420"/>
                <a:gd name="connsiteX10" fmla="*/ 562617 w 834356"/>
                <a:gd name="connsiteY10" fmla="*/ 1165420 h 1165420"/>
                <a:gd name="connsiteX11" fmla="*/ 9568 w 834356"/>
                <a:gd name="connsiteY11" fmla="*/ 960659 h 1165420"/>
                <a:gd name="connsiteX12" fmla="*/ 558789 w 834356"/>
                <a:gd name="connsiteY12" fmla="*/ 1155852 h 1165420"/>
                <a:gd name="connsiteX13" fmla="*/ 819047 w 834356"/>
                <a:gd name="connsiteY13" fmla="*/ 22964 h 1165420"/>
                <a:gd name="connsiteX14" fmla="*/ 9568 w 834356"/>
                <a:gd name="connsiteY14" fmla="*/ 960659 h 11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34356" h="1165420">
                  <a:moveTo>
                    <a:pt x="562617" y="1165420"/>
                  </a:moveTo>
                  <a:cubicBezTo>
                    <a:pt x="560703" y="1165420"/>
                    <a:pt x="560703" y="1165420"/>
                    <a:pt x="562617" y="1165420"/>
                  </a:cubicBezTo>
                  <a:lnTo>
                    <a:pt x="1914" y="966400"/>
                  </a:lnTo>
                  <a:cubicBezTo>
                    <a:pt x="0" y="966400"/>
                    <a:pt x="0" y="964486"/>
                    <a:pt x="0" y="962573"/>
                  </a:cubicBezTo>
                  <a:cubicBezTo>
                    <a:pt x="0" y="960659"/>
                    <a:pt x="0" y="958745"/>
                    <a:pt x="0" y="958745"/>
                  </a:cubicBezTo>
                  <a:lnTo>
                    <a:pt x="826702" y="1914"/>
                  </a:lnTo>
                  <a:cubicBezTo>
                    <a:pt x="828616" y="0"/>
                    <a:pt x="830529" y="0"/>
                    <a:pt x="832443" y="0"/>
                  </a:cubicBezTo>
                  <a:cubicBezTo>
                    <a:pt x="834357" y="0"/>
                    <a:pt x="834357" y="3828"/>
                    <a:pt x="834357" y="5741"/>
                  </a:cubicBezTo>
                  <a:lnTo>
                    <a:pt x="568357" y="1161593"/>
                  </a:lnTo>
                  <a:cubicBezTo>
                    <a:pt x="568357" y="1163507"/>
                    <a:pt x="566444" y="1163507"/>
                    <a:pt x="566444" y="1165420"/>
                  </a:cubicBezTo>
                  <a:cubicBezTo>
                    <a:pt x="562617" y="1165420"/>
                    <a:pt x="562617" y="1165420"/>
                    <a:pt x="562617" y="1165420"/>
                  </a:cubicBezTo>
                  <a:close/>
                  <a:moveTo>
                    <a:pt x="9568" y="960659"/>
                  </a:moveTo>
                  <a:lnTo>
                    <a:pt x="558789" y="1155852"/>
                  </a:lnTo>
                  <a:lnTo>
                    <a:pt x="819047" y="22964"/>
                  </a:lnTo>
                  <a:lnTo>
                    <a:pt x="9568" y="960659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1D956AD-E835-6AC3-7643-E75BDF24D530}"/>
                </a:ext>
              </a:extLst>
            </p:cNvPr>
            <p:cNvSpPr/>
            <p:nvPr/>
          </p:nvSpPr>
          <p:spPr>
            <a:xfrm>
              <a:off x="10276315" y="6080214"/>
              <a:ext cx="1351045" cy="1165420"/>
            </a:xfrm>
            <a:custGeom>
              <a:avLst/>
              <a:gdLst>
                <a:gd name="connsiteX0" fmla="*/ 5741 w 1351045"/>
                <a:gd name="connsiteY0" fmla="*/ 1165420 h 1165420"/>
                <a:gd name="connsiteX1" fmla="*/ 1913 w 1351045"/>
                <a:gd name="connsiteY1" fmla="*/ 1163507 h 1165420"/>
                <a:gd name="connsiteX2" fmla="*/ 0 w 1351045"/>
                <a:gd name="connsiteY2" fmla="*/ 1159680 h 1165420"/>
                <a:gd name="connsiteX3" fmla="*/ 265999 w 1351045"/>
                <a:gd name="connsiteY3" fmla="*/ 3828 h 1165420"/>
                <a:gd name="connsiteX4" fmla="*/ 269826 w 1351045"/>
                <a:gd name="connsiteY4" fmla="*/ 0 h 1165420"/>
                <a:gd name="connsiteX5" fmla="*/ 273654 w 1351045"/>
                <a:gd name="connsiteY5" fmla="*/ 1914 h 1165420"/>
                <a:gd name="connsiteX6" fmla="*/ 1349132 w 1351045"/>
                <a:gd name="connsiteY6" fmla="*/ 1041032 h 1165420"/>
                <a:gd name="connsiteX7" fmla="*/ 1351045 w 1351045"/>
                <a:gd name="connsiteY7" fmla="*/ 1044860 h 1165420"/>
                <a:gd name="connsiteX8" fmla="*/ 1347218 w 1351045"/>
                <a:gd name="connsiteY8" fmla="*/ 1048687 h 1165420"/>
                <a:gd name="connsiteX9" fmla="*/ 5741 w 1351045"/>
                <a:gd name="connsiteY9" fmla="*/ 1165420 h 1165420"/>
                <a:gd name="connsiteX10" fmla="*/ 5741 w 1351045"/>
                <a:gd name="connsiteY10" fmla="*/ 1165420 h 1165420"/>
                <a:gd name="connsiteX11" fmla="*/ 273654 w 1351045"/>
                <a:gd name="connsiteY11" fmla="*/ 13396 h 1165420"/>
                <a:gd name="connsiteX12" fmla="*/ 11482 w 1351045"/>
                <a:gd name="connsiteY12" fmla="*/ 1155852 h 1165420"/>
                <a:gd name="connsiteX13" fmla="*/ 1337650 w 1351045"/>
                <a:gd name="connsiteY13" fmla="*/ 1039119 h 1165420"/>
                <a:gd name="connsiteX14" fmla="*/ 273654 w 1351045"/>
                <a:gd name="connsiteY14" fmla="*/ 13396 h 11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1045" h="1165420">
                  <a:moveTo>
                    <a:pt x="5741" y="1165420"/>
                  </a:moveTo>
                  <a:cubicBezTo>
                    <a:pt x="3827" y="1165420"/>
                    <a:pt x="3827" y="1165420"/>
                    <a:pt x="1913" y="1163507"/>
                  </a:cubicBezTo>
                  <a:cubicBezTo>
                    <a:pt x="1913" y="1161593"/>
                    <a:pt x="0" y="1161593"/>
                    <a:pt x="0" y="1159680"/>
                  </a:cubicBezTo>
                  <a:lnTo>
                    <a:pt x="265999" y="3828"/>
                  </a:lnTo>
                  <a:cubicBezTo>
                    <a:pt x="265999" y="1914"/>
                    <a:pt x="267913" y="1914"/>
                    <a:pt x="269826" y="0"/>
                  </a:cubicBezTo>
                  <a:cubicBezTo>
                    <a:pt x="271740" y="0"/>
                    <a:pt x="273654" y="0"/>
                    <a:pt x="273654" y="1914"/>
                  </a:cubicBezTo>
                  <a:lnTo>
                    <a:pt x="1349132" y="1041032"/>
                  </a:lnTo>
                  <a:cubicBezTo>
                    <a:pt x="1351045" y="1042946"/>
                    <a:pt x="1351045" y="1044860"/>
                    <a:pt x="1351045" y="1044860"/>
                  </a:cubicBezTo>
                  <a:cubicBezTo>
                    <a:pt x="1351045" y="1046774"/>
                    <a:pt x="1349132" y="1046774"/>
                    <a:pt x="1347218" y="1048687"/>
                  </a:cubicBezTo>
                  <a:lnTo>
                    <a:pt x="5741" y="1165420"/>
                  </a:lnTo>
                  <a:cubicBezTo>
                    <a:pt x="5741" y="1165420"/>
                    <a:pt x="5741" y="1165420"/>
                    <a:pt x="5741" y="1165420"/>
                  </a:cubicBezTo>
                  <a:close/>
                  <a:moveTo>
                    <a:pt x="273654" y="13396"/>
                  </a:moveTo>
                  <a:lnTo>
                    <a:pt x="11482" y="1155852"/>
                  </a:lnTo>
                  <a:lnTo>
                    <a:pt x="1337650" y="1039119"/>
                  </a:lnTo>
                  <a:lnTo>
                    <a:pt x="273654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C8D922F8-8616-D5E5-D478-AD4D6B1F21F8}"/>
                </a:ext>
              </a:extLst>
            </p:cNvPr>
            <p:cNvSpPr/>
            <p:nvPr/>
          </p:nvSpPr>
          <p:spPr>
            <a:xfrm>
              <a:off x="10540879" y="5054491"/>
              <a:ext cx="1122841" cy="1035291"/>
            </a:xfrm>
            <a:custGeom>
              <a:avLst/>
              <a:gdLst>
                <a:gd name="connsiteX0" fmla="*/ 5262 w 1122841"/>
                <a:gd name="connsiteY0" fmla="*/ 1035291 h 1035291"/>
                <a:gd name="connsiteX1" fmla="*/ 1435 w 1122841"/>
                <a:gd name="connsiteY1" fmla="*/ 1033378 h 1035291"/>
                <a:gd name="connsiteX2" fmla="*/ 1435 w 1122841"/>
                <a:gd name="connsiteY2" fmla="*/ 1027637 h 1035291"/>
                <a:gd name="connsiteX3" fmla="*/ 525779 w 1122841"/>
                <a:gd name="connsiteY3" fmla="*/ 1914 h 1035291"/>
                <a:gd name="connsiteX4" fmla="*/ 529606 w 1122841"/>
                <a:gd name="connsiteY4" fmla="*/ 0 h 1035291"/>
                <a:gd name="connsiteX5" fmla="*/ 533433 w 1122841"/>
                <a:gd name="connsiteY5" fmla="*/ 0 h 1035291"/>
                <a:gd name="connsiteX6" fmla="*/ 1120928 w 1122841"/>
                <a:gd name="connsiteY6" fmla="*/ 451624 h 1035291"/>
                <a:gd name="connsiteX7" fmla="*/ 1122842 w 1122841"/>
                <a:gd name="connsiteY7" fmla="*/ 455452 h 1035291"/>
                <a:gd name="connsiteX8" fmla="*/ 1120928 w 1122841"/>
                <a:gd name="connsiteY8" fmla="*/ 459279 h 1035291"/>
                <a:gd name="connsiteX9" fmla="*/ 7176 w 1122841"/>
                <a:gd name="connsiteY9" fmla="*/ 1031464 h 1035291"/>
                <a:gd name="connsiteX10" fmla="*/ 5262 w 1122841"/>
                <a:gd name="connsiteY10" fmla="*/ 1035291 h 1035291"/>
                <a:gd name="connsiteX11" fmla="*/ 533433 w 1122841"/>
                <a:gd name="connsiteY11" fmla="*/ 11482 h 1035291"/>
                <a:gd name="connsiteX12" fmla="*/ 16744 w 1122841"/>
                <a:gd name="connsiteY12" fmla="*/ 1019982 h 1035291"/>
                <a:gd name="connsiteX13" fmla="*/ 1111360 w 1122841"/>
                <a:gd name="connsiteY13" fmla="*/ 457366 h 1035291"/>
                <a:gd name="connsiteX14" fmla="*/ 533433 w 1122841"/>
                <a:gd name="connsiteY14" fmla="*/ 11482 h 103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22841" h="1035291">
                  <a:moveTo>
                    <a:pt x="5262" y="1035291"/>
                  </a:moveTo>
                  <a:cubicBezTo>
                    <a:pt x="3349" y="1035291"/>
                    <a:pt x="3349" y="1035291"/>
                    <a:pt x="1435" y="1033378"/>
                  </a:cubicBezTo>
                  <a:cubicBezTo>
                    <a:pt x="-478" y="1031464"/>
                    <a:pt x="-478" y="1029551"/>
                    <a:pt x="1435" y="1027637"/>
                  </a:cubicBezTo>
                  <a:lnTo>
                    <a:pt x="525779" y="1914"/>
                  </a:lnTo>
                  <a:cubicBezTo>
                    <a:pt x="525779" y="0"/>
                    <a:pt x="527693" y="0"/>
                    <a:pt x="529606" y="0"/>
                  </a:cubicBezTo>
                  <a:cubicBezTo>
                    <a:pt x="531519" y="0"/>
                    <a:pt x="531519" y="0"/>
                    <a:pt x="533433" y="0"/>
                  </a:cubicBezTo>
                  <a:lnTo>
                    <a:pt x="1120928" y="451624"/>
                  </a:lnTo>
                  <a:cubicBezTo>
                    <a:pt x="1122842" y="451624"/>
                    <a:pt x="1122842" y="453538"/>
                    <a:pt x="1122842" y="455452"/>
                  </a:cubicBezTo>
                  <a:cubicBezTo>
                    <a:pt x="1122842" y="457366"/>
                    <a:pt x="1120928" y="459279"/>
                    <a:pt x="1120928" y="459279"/>
                  </a:cubicBezTo>
                  <a:lnTo>
                    <a:pt x="7176" y="1031464"/>
                  </a:lnTo>
                  <a:cubicBezTo>
                    <a:pt x="7176" y="1035291"/>
                    <a:pt x="7176" y="1035291"/>
                    <a:pt x="5262" y="1035291"/>
                  </a:cubicBezTo>
                  <a:close/>
                  <a:moveTo>
                    <a:pt x="533433" y="11482"/>
                  </a:moveTo>
                  <a:lnTo>
                    <a:pt x="16744" y="1019982"/>
                  </a:lnTo>
                  <a:lnTo>
                    <a:pt x="1111360" y="457366"/>
                  </a:lnTo>
                  <a:lnTo>
                    <a:pt x="533433" y="1148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BC5DA80-48DD-0A70-8F81-9152A35BC9C8}"/>
                </a:ext>
              </a:extLst>
            </p:cNvPr>
            <p:cNvSpPr/>
            <p:nvPr/>
          </p:nvSpPr>
          <p:spPr>
            <a:xfrm>
              <a:off x="10540401" y="5619021"/>
              <a:ext cx="1548152" cy="1507966"/>
            </a:xfrm>
            <a:custGeom>
              <a:avLst/>
              <a:gdLst>
                <a:gd name="connsiteX0" fmla="*/ 1081219 w 1548152"/>
                <a:gd name="connsiteY0" fmla="*/ 1507966 h 1507966"/>
                <a:gd name="connsiteX1" fmla="*/ 1077392 w 1548152"/>
                <a:gd name="connsiteY1" fmla="*/ 1506053 h 1507966"/>
                <a:gd name="connsiteX2" fmla="*/ 1914 w 1548152"/>
                <a:gd name="connsiteY2" fmla="*/ 466934 h 1507966"/>
                <a:gd name="connsiteX3" fmla="*/ 0 w 1548152"/>
                <a:gd name="connsiteY3" fmla="*/ 463107 h 1507966"/>
                <a:gd name="connsiteX4" fmla="*/ 3828 w 1548152"/>
                <a:gd name="connsiteY4" fmla="*/ 459279 h 1507966"/>
                <a:gd name="connsiteX5" fmla="*/ 1542412 w 1548152"/>
                <a:gd name="connsiteY5" fmla="*/ 0 h 1507966"/>
                <a:gd name="connsiteX6" fmla="*/ 1546239 w 1548152"/>
                <a:gd name="connsiteY6" fmla="*/ 1914 h 1507966"/>
                <a:gd name="connsiteX7" fmla="*/ 1548153 w 1548152"/>
                <a:gd name="connsiteY7" fmla="*/ 5741 h 1507966"/>
                <a:gd name="connsiteX8" fmla="*/ 1085047 w 1548152"/>
                <a:gd name="connsiteY8" fmla="*/ 1504139 h 1507966"/>
                <a:gd name="connsiteX9" fmla="*/ 1081219 w 1548152"/>
                <a:gd name="connsiteY9" fmla="*/ 1507966 h 1507966"/>
                <a:gd name="connsiteX10" fmla="*/ 1081219 w 1548152"/>
                <a:gd name="connsiteY10" fmla="*/ 1507966 h 1507966"/>
                <a:gd name="connsiteX11" fmla="*/ 15309 w 1548152"/>
                <a:gd name="connsiteY11" fmla="*/ 466934 h 1507966"/>
                <a:gd name="connsiteX12" fmla="*/ 1079306 w 1548152"/>
                <a:gd name="connsiteY12" fmla="*/ 1494570 h 1507966"/>
                <a:gd name="connsiteX13" fmla="*/ 1536671 w 1548152"/>
                <a:gd name="connsiteY13" fmla="*/ 11482 h 1507966"/>
                <a:gd name="connsiteX14" fmla="*/ 15309 w 1548152"/>
                <a:gd name="connsiteY14" fmla="*/ 466934 h 150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8152" h="1507966">
                  <a:moveTo>
                    <a:pt x="1081219" y="1507966"/>
                  </a:moveTo>
                  <a:cubicBezTo>
                    <a:pt x="1079306" y="1507966"/>
                    <a:pt x="1079306" y="1507966"/>
                    <a:pt x="1077392" y="1506053"/>
                  </a:cubicBezTo>
                  <a:lnTo>
                    <a:pt x="1914" y="466934"/>
                  </a:lnTo>
                  <a:cubicBezTo>
                    <a:pt x="0" y="465020"/>
                    <a:pt x="0" y="465020"/>
                    <a:pt x="0" y="463107"/>
                  </a:cubicBezTo>
                  <a:cubicBezTo>
                    <a:pt x="0" y="461193"/>
                    <a:pt x="1914" y="461193"/>
                    <a:pt x="3828" y="459279"/>
                  </a:cubicBezTo>
                  <a:lnTo>
                    <a:pt x="1542412" y="0"/>
                  </a:lnTo>
                  <a:cubicBezTo>
                    <a:pt x="1544326" y="0"/>
                    <a:pt x="1546239" y="0"/>
                    <a:pt x="1546239" y="1914"/>
                  </a:cubicBezTo>
                  <a:cubicBezTo>
                    <a:pt x="1548153" y="3828"/>
                    <a:pt x="1548153" y="5741"/>
                    <a:pt x="1548153" y="5741"/>
                  </a:cubicBezTo>
                  <a:lnTo>
                    <a:pt x="1085047" y="1504139"/>
                  </a:lnTo>
                  <a:cubicBezTo>
                    <a:pt x="1085047" y="1506053"/>
                    <a:pt x="1085047" y="1507966"/>
                    <a:pt x="1081219" y="1507966"/>
                  </a:cubicBezTo>
                  <a:cubicBezTo>
                    <a:pt x="1083133" y="1507966"/>
                    <a:pt x="1083133" y="1507966"/>
                    <a:pt x="1081219" y="1507966"/>
                  </a:cubicBezTo>
                  <a:close/>
                  <a:moveTo>
                    <a:pt x="15309" y="466934"/>
                  </a:moveTo>
                  <a:lnTo>
                    <a:pt x="1079306" y="1494570"/>
                  </a:lnTo>
                  <a:lnTo>
                    <a:pt x="1536671" y="11482"/>
                  </a:lnTo>
                  <a:lnTo>
                    <a:pt x="15309" y="46693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C6EAEBF-EB39-E948-E8F9-F2D9DA09AC03}"/>
                </a:ext>
              </a:extLst>
            </p:cNvPr>
            <p:cNvSpPr/>
            <p:nvPr/>
          </p:nvSpPr>
          <p:spPr>
            <a:xfrm>
              <a:off x="10542314" y="5509943"/>
              <a:ext cx="1548152" cy="579839"/>
            </a:xfrm>
            <a:custGeom>
              <a:avLst/>
              <a:gdLst>
                <a:gd name="connsiteX0" fmla="*/ 3827 w 1548152"/>
                <a:gd name="connsiteY0" fmla="*/ 579839 h 579839"/>
                <a:gd name="connsiteX1" fmla="*/ 0 w 1548152"/>
                <a:gd name="connsiteY1" fmla="*/ 577926 h 579839"/>
                <a:gd name="connsiteX2" fmla="*/ 1914 w 1548152"/>
                <a:gd name="connsiteY2" fmla="*/ 572185 h 579839"/>
                <a:gd name="connsiteX3" fmla="*/ 1115665 w 1548152"/>
                <a:gd name="connsiteY3" fmla="*/ 0 h 579839"/>
                <a:gd name="connsiteX4" fmla="*/ 1119493 w 1548152"/>
                <a:gd name="connsiteY4" fmla="*/ 0 h 579839"/>
                <a:gd name="connsiteX5" fmla="*/ 1544325 w 1548152"/>
                <a:gd name="connsiteY5" fmla="*/ 112906 h 579839"/>
                <a:gd name="connsiteX6" fmla="*/ 1548153 w 1548152"/>
                <a:gd name="connsiteY6" fmla="*/ 116734 h 579839"/>
                <a:gd name="connsiteX7" fmla="*/ 1544325 w 1548152"/>
                <a:gd name="connsiteY7" fmla="*/ 120560 h 579839"/>
                <a:gd name="connsiteX8" fmla="*/ 3827 w 1548152"/>
                <a:gd name="connsiteY8" fmla="*/ 579839 h 579839"/>
                <a:gd name="connsiteX9" fmla="*/ 3827 w 1548152"/>
                <a:gd name="connsiteY9" fmla="*/ 579839 h 579839"/>
                <a:gd name="connsiteX10" fmla="*/ 1117579 w 1548152"/>
                <a:gd name="connsiteY10" fmla="*/ 5741 h 579839"/>
                <a:gd name="connsiteX11" fmla="*/ 49755 w 1548152"/>
                <a:gd name="connsiteY11" fmla="*/ 554962 h 579839"/>
                <a:gd name="connsiteX12" fmla="*/ 1525189 w 1548152"/>
                <a:gd name="connsiteY12" fmla="*/ 112906 h 579839"/>
                <a:gd name="connsiteX13" fmla="*/ 1117579 w 1548152"/>
                <a:gd name="connsiteY13" fmla="*/ 5741 h 579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48152" h="579839">
                  <a:moveTo>
                    <a:pt x="3827" y="579839"/>
                  </a:moveTo>
                  <a:cubicBezTo>
                    <a:pt x="1914" y="579839"/>
                    <a:pt x="0" y="577926"/>
                    <a:pt x="0" y="577926"/>
                  </a:cubicBezTo>
                  <a:cubicBezTo>
                    <a:pt x="0" y="576013"/>
                    <a:pt x="0" y="574099"/>
                    <a:pt x="1914" y="572185"/>
                  </a:cubicBezTo>
                  <a:lnTo>
                    <a:pt x="1115665" y="0"/>
                  </a:lnTo>
                  <a:cubicBezTo>
                    <a:pt x="1117579" y="0"/>
                    <a:pt x="1117579" y="0"/>
                    <a:pt x="1119493" y="0"/>
                  </a:cubicBezTo>
                  <a:lnTo>
                    <a:pt x="1544325" y="112906"/>
                  </a:lnTo>
                  <a:cubicBezTo>
                    <a:pt x="1546239" y="112906"/>
                    <a:pt x="1548153" y="114820"/>
                    <a:pt x="1548153" y="116734"/>
                  </a:cubicBezTo>
                  <a:cubicBezTo>
                    <a:pt x="1548153" y="118647"/>
                    <a:pt x="1546239" y="120560"/>
                    <a:pt x="1544325" y="120560"/>
                  </a:cubicBezTo>
                  <a:lnTo>
                    <a:pt x="3827" y="579839"/>
                  </a:lnTo>
                  <a:cubicBezTo>
                    <a:pt x="5741" y="579839"/>
                    <a:pt x="5741" y="579839"/>
                    <a:pt x="3827" y="579839"/>
                  </a:cubicBezTo>
                  <a:close/>
                  <a:moveTo>
                    <a:pt x="1117579" y="5741"/>
                  </a:moveTo>
                  <a:lnTo>
                    <a:pt x="49755" y="554962"/>
                  </a:lnTo>
                  <a:lnTo>
                    <a:pt x="1525189" y="112906"/>
                  </a:lnTo>
                  <a:lnTo>
                    <a:pt x="1117579" y="5741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ACCBBF3-62D3-A2C6-0619-25F496278B42}"/>
                </a:ext>
              </a:extLst>
            </p:cNvPr>
            <p:cNvSpPr/>
            <p:nvPr/>
          </p:nvSpPr>
          <p:spPr>
            <a:xfrm>
              <a:off x="3901906" y="5904157"/>
              <a:ext cx="1544325" cy="755896"/>
            </a:xfrm>
            <a:custGeom>
              <a:avLst/>
              <a:gdLst>
                <a:gd name="connsiteX0" fmla="*/ 3827 w 1544325"/>
                <a:gd name="connsiteY0" fmla="*/ 755897 h 755896"/>
                <a:gd name="connsiteX1" fmla="*/ 0 w 1544325"/>
                <a:gd name="connsiteY1" fmla="*/ 752069 h 755896"/>
                <a:gd name="connsiteX2" fmla="*/ 1914 w 1544325"/>
                <a:gd name="connsiteY2" fmla="*/ 746328 h 755896"/>
                <a:gd name="connsiteX3" fmla="*/ 1274499 w 1544325"/>
                <a:gd name="connsiteY3" fmla="*/ 0 h 755896"/>
                <a:gd name="connsiteX4" fmla="*/ 1278327 w 1544325"/>
                <a:gd name="connsiteY4" fmla="*/ 0 h 755896"/>
                <a:gd name="connsiteX5" fmla="*/ 1280240 w 1544325"/>
                <a:gd name="connsiteY5" fmla="*/ 1913 h 755896"/>
                <a:gd name="connsiteX6" fmla="*/ 1544326 w 1544325"/>
                <a:gd name="connsiteY6" fmla="*/ 470760 h 755896"/>
                <a:gd name="connsiteX7" fmla="*/ 1544326 w 1544325"/>
                <a:gd name="connsiteY7" fmla="*/ 474588 h 755896"/>
                <a:gd name="connsiteX8" fmla="*/ 1540498 w 1544325"/>
                <a:gd name="connsiteY8" fmla="*/ 476502 h 755896"/>
                <a:gd name="connsiteX9" fmla="*/ 3827 w 1544325"/>
                <a:gd name="connsiteY9" fmla="*/ 755897 h 755896"/>
                <a:gd name="connsiteX10" fmla="*/ 3827 w 1544325"/>
                <a:gd name="connsiteY10" fmla="*/ 755897 h 755896"/>
                <a:gd name="connsiteX11" fmla="*/ 1276413 w 1544325"/>
                <a:gd name="connsiteY11" fmla="*/ 13395 h 755896"/>
                <a:gd name="connsiteX12" fmla="*/ 28705 w 1544325"/>
                <a:gd name="connsiteY12" fmla="*/ 742501 h 755896"/>
                <a:gd name="connsiteX13" fmla="*/ 1534757 w 1544325"/>
                <a:gd name="connsiteY13" fmla="*/ 470760 h 755896"/>
                <a:gd name="connsiteX14" fmla="*/ 1276413 w 1544325"/>
                <a:gd name="connsiteY14" fmla="*/ 13395 h 755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4325" h="755896">
                  <a:moveTo>
                    <a:pt x="3827" y="755897"/>
                  </a:moveTo>
                  <a:cubicBezTo>
                    <a:pt x="1914" y="755897"/>
                    <a:pt x="0" y="753983"/>
                    <a:pt x="0" y="752069"/>
                  </a:cubicBezTo>
                  <a:cubicBezTo>
                    <a:pt x="0" y="750155"/>
                    <a:pt x="0" y="748242"/>
                    <a:pt x="1914" y="746328"/>
                  </a:cubicBezTo>
                  <a:lnTo>
                    <a:pt x="1274499" y="0"/>
                  </a:lnTo>
                  <a:cubicBezTo>
                    <a:pt x="1276413" y="0"/>
                    <a:pt x="1276413" y="0"/>
                    <a:pt x="1278327" y="0"/>
                  </a:cubicBezTo>
                  <a:cubicBezTo>
                    <a:pt x="1280240" y="0"/>
                    <a:pt x="1280240" y="1913"/>
                    <a:pt x="1280240" y="1913"/>
                  </a:cubicBezTo>
                  <a:lnTo>
                    <a:pt x="1544326" y="470760"/>
                  </a:lnTo>
                  <a:cubicBezTo>
                    <a:pt x="1544326" y="472674"/>
                    <a:pt x="1544326" y="472674"/>
                    <a:pt x="1544326" y="474588"/>
                  </a:cubicBezTo>
                  <a:cubicBezTo>
                    <a:pt x="1544326" y="476502"/>
                    <a:pt x="1542412" y="476502"/>
                    <a:pt x="1540498" y="476502"/>
                  </a:cubicBezTo>
                  <a:lnTo>
                    <a:pt x="3827" y="755897"/>
                  </a:lnTo>
                  <a:cubicBezTo>
                    <a:pt x="3827" y="755897"/>
                    <a:pt x="3827" y="755897"/>
                    <a:pt x="3827" y="755897"/>
                  </a:cubicBezTo>
                  <a:close/>
                  <a:moveTo>
                    <a:pt x="1276413" y="13395"/>
                  </a:moveTo>
                  <a:lnTo>
                    <a:pt x="28705" y="742501"/>
                  </a:lnTo>
                  <a:lnTo>
                    <a:pt x="1534757" y="470760"/>
                  </a:lnTo>
                  <a:lnTo>
                    <a:pt x="1276413" y="1339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7E64B71D-1C4C-E9D2-269A-6ACA58B29B55}"/>
                </a:ext>
              </a:extLst>
            </p:cNvPr>
            <p:cNvSpPr/>
            <p:nvPr/>
          </p:nvSpPr>
          <p:spPr>
            <a:xfrm>
              <a:off x="5174491" y="5751064"/>
              <a:ext cx="795020" cy="633421"/>
            </a:xfrm>
            <a:custGeom>
              <a:avLst/>
              <a:gdLst>
                <a:gd name="connsiteX0" fmla="*/ 267913 w 795020"/>
                <a:gd name="connsiteY0" fmla="*/ 633422 h 633421"/>
                <a:gd name="connsiteX1" fmla="*/ 267913 w 795020"/>
                <a:gd name="connsiteY1" fmla="*/ 633422 h 633421"/>
                <a:gd name="connsiteX2" fmla="*/ 264085 w 795020"/>
                <a:gd name="connsiteY2" fmla="*/ 631509 h 633421"/>
                <a:gd name="connsiteX3" fmla="*/ 0 w 795020"/>
                <a:gd name="connsiteY3" fmla="*/ 162661 h 633421"/>
                <a:gd name="connsiteX4" fmla="*/ 0 w 795020"/>
                <a:gd name="connsiteY4" fmla="*/ 158834 h 633421"/>
                <a:gd name="connsiteX5" fmla="*/ 3827 w 795020"/>
                <a:gd name="connsiteY5" fmla="*/ 156920 h 633421"/>
                <a:gd name="connsiteX6" fmla="*/ 790343 w 795020"/>
                <a:gd name="connsiteY6" fmla="*/ 0 h 633421"/>
                <a:gd name="connsiteX7" fmla="*/ 794170 w 795020"/>
                <a:gd name="connsiteY7" fmla="*/ 1913 h 633421"/>
                <a:gd name="connsiteX8" fmla="*/ 794170 w 795020"/>
                <a:gd name="connsiteY8" fmla="*/ 7655 h 633421"/>
                <a:gd name="connsiteX9" fmla="*/ 271740 w 795020"/>
                <a:gd name="connsiteY9" fmla="*/ 633422 h 633421"/>
                <a:gd name="connsiteX10" fmla="*/ 267913 w 795020"/>
                <a:gd name="connsiteY10" fmla="*/ 633422 h 633421"/>
                <a:gd name="connsiteX11" fmla="*/ 11482 w 795020"/>
                <a:gd name="connsiteY11" fmla="*/ 162661 h 633421"/>
                <a:gd name="connsiteX12" fmla="*/ 267913 w 795020"/>
                <a:gd name="connsiteY12" fmla="*/ 620027 h 633421"/>
                <a:gd name="connsiteX13" fmla="*/ 778861 w 795020"/>
                <a:gd name="connsiteY13" fmla="*/ 9568 h 633421"/>
                <a:gd name="connsiteX14" fmla="*/ 11482 w 795020"/>
                <a:gd name="connsiteY14" fmla="*/ 162661 h 633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95020" h="633421">
                  <a:moveTo>
                    <a:pt x="267913" y="633422"/>
                  </a:moveTo>
                  <a:cubicBezTo>
                    <a:pt x="267913" y="633422"/>
                    <a:pt x="267913" y="633422"/>
                    <a:pt x="267913" y="633422"/>
                  </a:cubicBezTo>
                  <a:cubicBezTo>
                    <a:pt x="265999" y="633422"/>
                    <a:pt x="264085" y="631509"/>
                    <a:pt x="264085" y="631509"/>
                  </a:cubicBezTo>
                  <a:lnTo>
                    <a:pt x="0" y="162661"/>
                  </a:lnTo>
                  <a:cubicBezTo>
                    <a:pt x="0" y="160748"/>
                    <a:pt x="0" y="160748"/>
                    <a:pt x="0" y="158834"/>
                  </a:cubicBezTo>
                  <a:cubicBezTo>
                    <a:pt x="0" y="156920"/>
                    <a:pt x="1914" y="156920"/>
                    <a:pt x="3827" y="156920"/>
                  </a:cubicBezTo>
                  <a:lnTo>
                    <a:pt x="790343" y="0"/>
                  </a:lnTo>
                  <a:cubicBezTo>
                    <a:pt x="792256" y="0"/>
                    <a:pt x="794170" y="0"/>
                    <a:pt x="794170" y="1913"/>
                  </a:cubicBezTo>
                  <a:cubicBezTo>
                    <a:pt x="796084" y="3827"/>
                    <a:pt x="794170" y="5741"/>
                    <a:pt x="794170" y="7655"/>
                  </a:cubicBezTo>
                  <a:lnTo>
                    <a:pt x="271740" y="633422"/>
                  </a:lnTo>
                  <a:cubicBezTo>
                    <a:pt x="271740" y="631509"/>
                    <a:pt x="269826" y="633422"/>
                    <a:pt x="267913" y="633422"/>
                  </a:cubicBezTo>
                  <a:close/>
                  <a:moveTo>
                    <a:pt x="11482" y="162661"/>
                  </a:moveTo>
                  <a:lnTo>
                    <a:pt x="267913" y="620027"/>
                  </a:lnTo>
                  <a:lnTo>
                    <a:pt x="778861" y="9568"/>
                  </a:lnTo>
                  <a:lnTo>
                    <a:pt x="11482" y="162661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135A5A80-B905-3B91-BCD0-5F16267351DC}"/>
                </a:ext>
              </a:extLst>
            </p:cNvPr>
            <p:cNvSpPr/>
            <p:nvPr/>
          </p:nvSpPr>
          <p:spPr>
            <a:xfrm>
              <a:off x="7663415" y="2264371"/>
              <a:ext cx="257181" cy="960658"/>
            </a:xfrm>
            <a:custGeom>
              <a:avLst/>
              <a:gdLst>
                <a:gd name="connsiteX0" fmla="*/ 4578 w 257181"/>
                <a:gd name="connsiteY0" fmla="*/ 960658 h 960658"/>
                <a:gd name="connsiteX1" fmla="*/ 4578 w 257181"/>
                <a:gd name="connsiteY1" fmla="*/ 960658 h 960658"/>
                <a:gd name="connsiteX2" fmla="*/ 751 w 257181"/>
                <a:gd name="connsiteY2" fmla="*/ 954917 h 960658"/>
                <a:gd name="connsiteX3" fmla="*/ 247613 w 257181"/>
                <a:gd name="connsiteY3" fmla="*/ 3827 h 960658"/>
                <a:gd name="connsiteX4" fmla="*/ 253354 w 257181"/>
                <a:gd name="connsiteY4" fmla="*/ 0 h 960658"/>
                <a:gd name="connsiteX5" fmla="*/ 257182 w 257181"/>
                <a:gd name="connsiteY5" fmla="*/ 5741 h 960658"/>
                <a:gd name="connsiteX6" fmla="*/ 10319 w 257181"/>
                <a:gd name="connsiteY6" fmla="*/ 956831 h 960658"/>
                <a:gd name="connsiteX7" fmla="*/ 4578 w 257181"/>
                <a:gd name="connsiteY7" fmla="*/ 960658 h 96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181" h="960658">
                  <a:moveTo>
                    <a:pt x="4578" y="960658"/>
                  </a:moveTo>
                  <a:cubicBezTo>
                    <a:pt x="4578" y="960658"/>
                    <a:pt x="2664" y="960658"/>
                    <a:pt x="4578" y="960658"/>
                  </a:cubicBezTo>
                  <a:cubicBezTo>
                    <a:pt x="751" y="960658"/>
                    <a:pt x="-1163" y="956831"/>
                    <a:pt x="751" y="954917"/>
                  </a:cubicBezTo>
                  <a:lnTo>
                    <a:pt x="247613" y="3827"/>
                  </a:lnTo>
                  <a:cubicBezTo>
                    <a:pt x="247613" y="1914"/>
                    <a:pt x="251441" y="0"/>
                    <a:pt x="253354" y="0"/>
                  </a:cubicBezTo>
                  <a:cubicBezTo>
                    <a:pt x="255268" y="0"/>
                    <a:pt x="257182" y="3827"/>
                    <a:pt x="257182" y="5741"/>
                  </a:cubicBezTo>
                  <a:lnTo>
                    <a:pt x="10319" y="956831"/>
                  </a:lnTo>
                  <a:cubicBezTo>
                    <a:pt x="8405" y="960658"/>
                    <a:pt x="6492" y="960658"/>
                    <a:pt x="4578" y="960658"/>
                  </a:cubicBez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55765D0-B641-0BF2-3075-69B7E0E5162F}"/>
                </a:ext>
              </a:extLst>
            </p:cNvPr>
            <p:cNvSpPr/>
            <p:nvPr/>
          </p:nvSpPr>
          <p:spPr>
            <a:xfrm>
              <a:off x="7664166" y="2266285"/>
              <a:ext cx="1293635" cy="958744"/>
            </a:xfrm>
            <a:custGeom>
              <a:avLst/>
              <a:gdLst>
                <a:gd name="connsiteX0" fmla="*/ 3827 w 1293635"/>
                <a:gd name="connsiteY0" fmla="*/ 958745 h 958744"/>
                <a:gd name="connsiteX1" fmla="*/ 1914 w 1293635"/>
                <a:gd name="connsiteY1" fmla="*/ 956831 h 958744"/>
                <a:gd name="connsiteX2" fmla="*/ 0 w 1293635"/>
                <a:gd name="connsiteY2" fmla="*/ 953004 h 958744"/>
                <a:gd name="connsiteX3" fmla="*/ 246863 w 1293635"/>
                <a:gd name="connsiteY3" fmla="*/ 1913 h 958744"/>
                <a:gd name="connsiteX4" fmla="*/ 248776 w 1293635"/>
                <a:gd name="connsiteY4" fmla="*/ 0 h 958744"/>
                <a:gd name="connsiteX5" fmla="*/ 252603 w 1293635"/>
                <a:gd name="connsiteY5" fmla="*/ 0 h 958744"/>
                <a:gd name="connsiteX6" fmla="*/ 1289809 w 1293635"/>
                <a:gd name="connsiteY6" fmla="*/ 311927 h 958744"/>
                <a:gd name="connsiteX7" fmla="*/ 1293636 w 1293635"/>
                <a:gd name="connsiteY7" fmla="*/ 315754 h 958744"/>
                <a:gd name="connsiteX8" fmla="*/ 1291722 w 1293635"/>
                <a:gd name="connsiteY8" fmla="*/ 319582 h 958744"/>
                <a:gd name="connsiteX9" fmla="*/ 7655 w 1293635"/>
                <a:gd name="connsiteY9" fmla="*/ 958745 h 958744"/>
                <a:gd name="connsiteX10" fmla="*/ 3827 w 1293635"/>
                <a:gd name="connsiteY10" fmla="*/ 958745 h 958744"/>
                <a:gd name="connsiteX11" fmla="*/ 254517 w 1293635"/>
                <a:gd name="connsiteY11" fmla="*/ 9568 h 958744"/>
                <a:gd name="connsiteX12" fmla="*/ 11482 w 1293635"/>
                <a:gd name="connsiteY12" fmla="*/ 947263 h 958744"/>
                <a:gd name="connsiteX13" fmla="*/ 1276413 w 1293635"/>
                <a:gd name="connsiteY13" fmla="*/ 317668 h 958744"/>
                <a:gd name="connsiteX14" fmla="*/ 254517 w 1293635"/>
                <a:gd name="connsiteY14" fmla="*/ 9568 h 958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93635" h="958744">
                  <a:moveTo>
                    <a:pt x="3827" y="958745"/>
                  </a:moveTo>
                  <a:cubicBezTo>
                    <a:pt x="1914" y="958745"/>
                    <a:pt x="1914" y="958745"/>
                    <a:pt x="1914" y="956831"/>
                  </a:cubicBezTo>
                  <a:cubicBezTo>
                    <a:pt x="0" y="954917"/>
                    <a:pt x="0" y="953004"/>
                    <a:pt x="0" y="953004"/>
                  </a:cubicBezTo>
                  <a:lnTo>
                    <a:pt x="246863" y="1913"/>
                  </a:lnTo>
                  <a:cubicBezTo>
                    <a:pt x="246863" y="0"/>
                    <a:pt x="248776" y="0"/>
                    <a:pt x="248776" y="0"/>
                  </a:cubicBezTo>
                  <a:cubicBezTo>
                    <a:pt x="250690" y="0"/>
                    <a:pt x="250690" y="0"/>
                    <a:pt x="252603" y="0"/>
                  </a:cubicBezTo>
                  <a:lnTo>
                    <a:pt x="1289809" y="311927"/>
                  </a:lnTo>
                  <a:cubicBezTo>
                    <a:pt x="1291722" y="311927"/>
                    <a:pt x="1293636" y="313841"/>
                    <a:pt x="1293636" y="315754"/>
                  </a:cubicBezTo>
                  <a:cubicBezTo>
                    <a:pt x="1293636" y="317668"/>
                    <a:pt x="1293636" y="319582"/>
                    <a:pt x="1291722" y="319582"/>
                  </a:cubicBezTo>
                  <a:lnTo>
                    <a:pt x="7655" y="958745"/>
                  </a:lnTo>
                  <a:cubicBezTo>
                    <a:pt x="5741" y="958745"/>
                    <a:pt x="3827" y="958745"/>
                    <a:pt x="3827" y="958745"/>
                  </a:cubicBezTo>
                  <a:close/>
                  <a:moveTo>
                    <a:pt x="254517" y="9568"/>
                  </a:moveTo>
                  <a:lnTo>
                    <a:pt x="11482" y="947263"/>
                  </a:lnTo>
                  <a:lnTo>
                    <a:pt x="1276413" y="317668"/>
                  </a:lnTo>
                  <a:lnTo>
                    <a:pt x="254517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3436484-CD8B-BA85-7AE1-852D4084BC9B}"/>
                </a:ext>
              </a:extLst>
            </p:cNvPr>
            <p:cNvSpPr/>
            <p:nvPr/>
          </p:nvSpPr>
          <p:spPr>
            <a:xfrm>
              <a:off x="7664166" y="3215940"/>
              <a:ext cx="1515620" cy="1218524"/>
            </a:xfrm>
            <a:custGeom>
              <a:avLst/>
              <a:gdLst>
                <a:gd name="connsiteX0" fmla="*/ 369337 w 1515620"/>
                <a:gd name="connsiteY0" fmla="*/ 1218524 h 1218524"/>
                <a:gd name="connsiteX1" fmla="*/ 365510 w 1515620"/>
                <a:gd name="connsiteY1" fmla="*/ 1214697 h 1218524"/>
                <a:gd name="connsiteX2" fmla="*/ 0 w 1515620"/>
                <a:gd name="connsiteY2" fmla="*/ 7176 h 1218524"/>
                <a:gd name="connsiteX3" fmla="*/ 1914 w 1515620"/>
                <a:gd name="connsiteY3" fmla="*/ 1435 h 1218524"/>
                <a:gd name="connsiteX4" fmla="*/ 7655 w 1515620"/>
                <a:gd name="connsiteY4" fmla="*/ 1435 h 1218524"/>
                <a:gd name="connsiteX5" fmla="*/ 1513707 w 1515620"/>
                <a:gd name="connsiteY5" fmla="*/ 1076914 h 1218524"/>
                <a:gd name="connsiteX6" fmla="*/ 1515621 w 1515620"/>
                <a:gd name="connsiteY6" fmla="*/ 1080741 h 1218524"/>
                <a:gd name="connsiteX7" fmla="*/ 1511794 w 1515620"/>
                <a:gd name="connsiteY7" fmla="*/ 1084568 h 1218524"/>
                <a:gd name="connsiteX8" fmla="*/ 369337 w 1515620"/>
                <a:gd name="connsiteY8" fmla="*/ 1218524 h 1218524"/>
                <a:gd name="connsiteX9" fmla="*/ 369337 w 1515620"/>
                <a:gd name="connsiteY9" fmla="*/ 1218524 h 1218524"/>
                <a:gd name="connsiteX10" fmla="*/ 11482 w 1515620"/>
                <a:gd name="connsiteY10" fmla="*/ 16745 h 1218524"/>
                <a:gd name="connsiteX11" fmla="*/ 373164 w 1515620"/>
                <a:gd name="connsiteY11" fmla="*/ 1208956 h 1218524"/>
                <a:gd name="connsiteX12" fmla="*/ 1498398 w 1515620"/>
                <a:gd name="connsiteY12" fmla="*/ 1078827 h 1218524"/>
                <a:gd name="connsiteX13" fmla="*/ 11482 w 1515620"/>
                <a:gd name="connsiteY13" fmla="*/ 16745 h 121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5620" h="1218524">
                  <a:moveTo>
                    <a:pt x="369337" y="1218524"/>
                  </a:moveTo>
                  <a:cubicBezTo>
                    <a:pt x="367423" y="1218524"/>
                    <a:pt x="365510" y="1216611"/>
                    <a:pt x="365510" y="1214697"/>
                  </a:cubicBezTo>
                  <a:lnTo>
                    <a:pt x="0" y="7176"/>
                  </a:lnTo>
                  <a:cubicBezTo>
                    <a:pt x="0" y="5263"/>
                    <a:pt x="0" y="3349"/>
                    <a:pt x="1914" y="1435"/>
                  </a:cubicBezTo>
                  <a:cubicBezTo>
                    <a:pt x="3827" y="-478"/>
                    <a:pt x="5741" y="-478"/>
                    <a:pt x="7655" y="1435"/>
                  </a:cubicBezTo>
                  <a:lnTo>
                    <a:pt x="1513707" y="1076914"/>
                  </a:lnTo>
                  <a:cubicBezTo>
                    <a:pt x="1515621" y="1078827"/>
                    <a:pt x="1515621" y="1080741"/>
                    <a:pt x="1515621" y="1080741"/>
                  </a:cubicBezTo>
                  <a:cubicBezTo>
                    <a:pt x="1515621" y="1082654"/>
                    <a:pt x="1513707" y="1084568"/>
                    <a:pt x="1511794" y="1084568"/>
                  </a:cubicBezTo>
                  <a:lnTo>
                    <a:pt x="369337" y="1218524"/>
                  </a:lnTo>
                  <a:cubicBezTo>
                    <a:pt x="369337" y="1218524"/>
                    <a:pt x="369337" y="1218524"/>
                    <a:pt x="369337" y="1218524"/>
                  </a:cubicBezTo>
                  <a:close/>
                  <a:moveTo>
                    <a:pt x="11482" y="16745"/>
                  </a:moveTo>
                  <a:lnTo>
                    <a:pt x="373164" y="1208956"/>
                  </a:lnTo>
                  <a:lnTo>
                    <a:pt x="1498398" y="1078827"/>
                  </a:lnTo>
                  <a:lnTo>
                    <a:pt x="11482" y="1674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0511D46-1AED-1A9B-616A-18653F9B42B9}"/>
                </a:ext>
              </a:extLst>
            </p:cNvPr>
            <p:cNvSpPr/>
            <p:nvPr/>
          </p:nvSpPr>
          <p:spPr>
            <a:xfrm>
              <a:off x="7664166" y="2580125"/>
              <a:ext cx="1513706" cy="1722296"/>
            </a:xfrm>
            <a:custGeom>
              <a:avLst/>
              <a:gdLst>
                <a:gd name="connsiteX0" fmla="*/ 1509880 w 1513706"/>
                <a:gd name="connsiteY0" fmla="*/ 1722296 h 1722296"/>
                <a:gd name="connsiteX1" fmla="*/ 1507966 w 1513706"/>
                <a:gd name="connsiteY1" fmla="*/ 1722296 h 1722296"/>
                <a:gd name="connsiteX2" fmla="*/ 1914 w 1513706"/>
                <a:gd name="connsiteY2" fmla="*/ 646818 h 1722296"/>
                <a:gd name="connsiteX3" fmla="*/ 0 w 1513706"/>
                <a:gd name="connsiteY3" fmla="*/ 642991 h 1722296"/>
                <a:gd name="connsiteX4" fmla="*/ 1914 w 1513706"/>
                <a:gd name="connsiteY4" fmla="*/ 639163 h 1722296"/>
                <a:gd name="connsiteX5" fmla="*/ 1285981 w 1513706"/>
                <a:gd name="connsiteY5" fmla="*/ 0 h 1722296"/>
                <a:gd name="connsiteX6" fmla="*/ 1289809 w 1513706"/>
                <a:gd name="connsiteY6" fmla="*/ 0 h 1722296"/>
                <a:gd name="connsiteX7" fmla="*/ 1291722 w 1513706"/>
                <a:gd name="connsiteY7" fmla="*/ 3827 h 1722296"/>
                <a:gd name="connsiteX8" fmla="*/ 1513707 w 1513706"/>
                <a:gd name="connsiteY8" fmla="*/ 1718469 h 1722296"/>
                <a:gd name="connsiteX9" fmla="*/ 1511794 w 1513706"/>
                <a:gd name="connsiteY9" fmla="*/ 1722296 h 1722296"/>
                <a:gd name="connsiteX10" fmla="*/ 1509880 w 1513706"/>
                <a:gd name="connsiteY10" fmla="*/ 1722296 h 1722296"/>
                <a:gd name="connsiteX11" fmla="*/ 11482 w 1513706"/>
                <a:gd name="connsiteY11" fmla="*/ 641077 h 1722296"/>
                <a:gd name="connsiteX12" fmla="*/ 1504139 w 1513706"/>
                <a:gd name="connsiteY12" fmla="*/ 1706987 h 1722296"/>
                <a:gd name="connsiteX13" fmla="*/ 1284067 w 1513706"/>
                <a:gd name="connsiteY13" fmla="*/ 7655 h 1722296"/>
                <a:gd name="connsiteX14" fmla="*/ 11482 w 1513706"/>
                <a:gd name="connsiteY14" fmla="*/ 641077 h 1722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13706" h="1722296">
                  <a:moveTo>
                    <a:pt x="1509880" y="1722296"/>
                  </a:moveTo>
                  <a:cubicBezTo>
                    <a:pt x="1509880" y="1722296"/>
                    <a:pt x="1507966" y="1722296"/>
                    <a:pt x="1507966" y="1722296"/>
                  </a:cubicBezTo>
                  <a:lnTo>
                    <a:pt x="1914" y="646818"/>
                  </a:lnTo>
                  <a:cubicBezTo>
                    <a:pt x="0" y="646818"/>
                    <a:pt x="0" y="644904"/>
                    <a:pt x="0" y="642991"/>
                  </a:cubicBezTo>
                  <a:cubicBezTo>
                    <a:pt x="0" y="641077"/>
                    <a:pt x="1914" y="639163"/>
                    <a:pt x="1914" y="639163"/>
                  </a:cubicBezTo>
                  <a:lnTo>
                    <a:pt x="1285981" y="0"/>
                  </a:lnTo>
                  <a:cubicBezTo>
                    <a:pt x="1287895" y="0"/>
                    <a:pt x="1287895" y="0"/>
                    <a:pt x="1289809" y="0"/>
                  </a:cubicBezTo>
                  <a:cubicBezTo>
                    <a:pt x="1291722" y="0"/>
                    <a:pt x="1291722" y="1914"/>
                    <a:pt x="1291722" y="3827"/>
                  </a:cubicBezTo>
                  <a:lnTo>
                    <a:pt x="1513707" y="1718469"/>
                  </a:lnTo>
                  <a:cubicBezTo>
                    <a:pt x="1513707" y="1720382"/>
                    <a:pt x="1513707" y="1722296"/>
                    <a:pt x="1511794" y="1722296"/>
                  </a:cubicBezTo>
                  <a:cubicBezTo>
                    <a:pt x="1511794" y="1722296"/>
                    <a:pt x="1509880" y="1722296"/>
                    <a:pt x="1509880" y="1722296"/>
                  </a:cubicBezTo>
                  <a:close/>
                  <a:moveTo>
                    <a:pt x="11482" y="641077"/>
                  </a:moveTo>
                  <a:lnTo>
                    <a:pt x="1504139" y="1706987"/>
                  </a:lnTo>
                  <a:lnTo>
                    <a:pt x="1284067" y="7655"/>
                  </a:lnTo>
                  <a:lnTo>
                    <a:pt x="11482" y="641077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FB827BB7-3F70-0E9D-AC2A-7C20DF47EE99}"/>
                </a:ext>
              </a:extLst>
            </p:cNvPr>
            <p:cNvSpPr/>
            <p:nvPr/>
          </p:nvSpPr>
          <p:spPr>
            <a:xfrm>
              <a:off x="7243639" y="4424896"/>
              <a:ext cx="839619" cy="855407"/>
            </a:xfrm>
            <a:custGeom>
              <a:avLst/>
              <a:gdLst>
                <a:gd name="connsiteX0" fmla="*/ 5263 w 839619"/>
                <a:gd name="connsiteY0" fmla="*/ 855407 h 855407"/>
                <a:gd name="connsiteX1" fmla="*/ 1435 w 839619"/>
                <a:gd name="connsiteY1" fmla="*/ 853494 h 855407"/>
                <a:gd name="connsiteX2" fmla="*/ 1435 w 839619"/>
                <a:gd name="connsiteY2" fmla="*/ 847753 h 855407"/>
                <a:gd name="connsiteX3" fmla="*/ 786037 w 839619"/>
                <a:gd name="connsiteY3" fmla="*/ 1914 h 855407"/>
                <a:gd name="connsiteX4" fmla="*/ 789864 w 839619"/>
                <a:gd name="connsiteY4" fmla="*/ 0 h 855407"/>
                <a:gd name="connsiteX5" fmla="*/ 793691 w 839619"/>
                <a:gd name="connsiteY5" fmla="*/ 3828 h 855407"/>
                <a:gd name="connsiteX6" fmla="*/ 839620 w 839619"/>
                <a:gd name="connsiteY6" fmla="*/ 225813 h 855407"/>
                <a:gd name="connsiteX7" fmla="*/ 837706 w 839619"/>
                <a:gd name="connsiteY7" fmla="*/ 229639 h 855407"/>
                <a:gd name="connsiteX8" fmla="*/ 9090 w 839619"/>
                <a:gd name="connsiteY8" fmla="*/ 853494 h 855407"/>
                <a:gd name="connsiteX9" fmla="*/ 5263 w 839619"/>
                <a:gd name="connsiteY9" fmla="*/ 855407 h 855407"/>
                <a:gd name="connsiteX10" fmla="*/ 787950 w 839619"/>
                <a:gd name="connsiteY10" fmla="*/ 13396 h 855407"/>
                <a:gd name="connsiteX11" fmla="*/ 43536 w 839619"/>
                <a:gd name="connsiteY11" fmla="*/ 817134 h 855407"/>
                <a:gd name="connsiteX12" fmla="*/ 831965 w 839619"/>
                <a:gd name="connsiteY12" fmla="*/ 225813 h 855407"/>
                <a:gd name="connsiteX13" fmla="*/ 787950 w 839619"/>
                <a:gd name="connsiteY13" fmla="*/ 13396 h 85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39619" h="855407">
                  <a:moveTo>
                    <a:pt x="5263" y="855407"/>
                  </a:moveTo>
                  <a:cubicBezTo>
                    <a:pt x="3349" y="855407"/>
                    <a:pt x="3349" y="855407"/>
                    <a:pt x="1435" y="853494"/>
                  </a:cubicBezTo>
                  <a:cubicBezTo>
                    <a:pt x="-478" y="851580"/>
                    <a:pt x="-478" y="849666"/>
                    <a:pt x="1435" y="847753"/>
                  </a:cubicBezTo>
                  <a:lnTo>
                    <a:pt x="786037" y="1914"/>
                  </a:lnTo>
                  <a:cubicBezTo>
                    <a:pt x="787950" y="0"/>
                    <a:pt x="787950" y="0"/>
                    <a:pt x="789864" y="0"/>
                  </a:cubicBezTo>
                  <a:cubicBezTo>
                    <a:pt x="791778" y="0"/>
                    <a:pt x="791778" y="1914"/>
                    <a:pt x="793691" y="3828"/>
                  </a:cubicBezTo>
                  <a:lnTo>
                    <a:pt x="839620" y="225813"/>
                  </a:lnTo>
                  <a:cubicBezTo>
                    <a:pt x="839620" y="227726"/>
                    <a:pt x="839620" y="229639"/>
                    <a:pt x="837706" y="229639"/>
                  </a:cubicBezTo>
                  <a:lnTo>
                    <a:pt x="9090" y="853494"/>
                  </a:lnTo>
                  <a:cubicBezTo>
                    <a:pt x="7176" y="855407"/>
                    <a:pt x="7176" y="855407"/>
                    <a:pt x="5263" y="855407"/>
                  </a:cubicBezTo>
                  <a:close/>
                  <a:moveTo>
                    <a:pt x="787950" y="13396"/>
                  </a:moveTo>
                  <a:lnTo>
                    <a:pt x="43536" y="817134"/>
                  </a:lnTo>
                  <a:lnTo>
                    <a:pt x="831965" y="225813"/>
                  </a:lnTo>
                  <a:lnTo>
                    <a:pt x="787950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7748FE8-23AF-D75E-570D-507B99E43091}"/>
                </a:ext>
              </a:extLst>
            </p:cNvPr>
            <p:cNvSpPr/>
            <p:nvPr/>
          </p:nvSpPr>
          <p:spPr>
            <a:xfrm>
              <a:off x="7245074" y="4647359"/>
              <a:ext cx="1364441" cy="632943"/>
            </a:xfrm>
            <a:custGeom>
              <a:avLst/>
              <a:gdLst>
                <a:gd name="connsiteX0" fmla="*/ 3827 w 1364441"/>
                <a:gd name="connsiteY0" fmla="*/ 632944 h 632943"/>
                <a:gd name="connsiteX1" fmla="*/ 0 w 1364441"/>
                <a:gd name="connsiteY1" fmla="*/ 631030 h 632943"/>
                <a:gd name="connsiteX2" fmla="*/ 1913 w 1364441"/>
                <a:gd name="connsiteY2" fmla="*/ 625289 h 632943"/>
                <a:gd name="connsiteX3" fmla="*/ 832443 w 1364441"/>
                <a:gd name="connsiteY3" fmla="*/ 1435 h 632943"/>
                <a:gd name="connsiteX4" fmla="*/ 838184 w 1364441"/>
                <a:gd name="connsiteY4" fmla="*/ 1435 h 632943"/>
                <a:gd name="connsiteX5" fmla="*/ 1362528 w 1364441"/>
                <a:gd name="connsiteY5" fmla="*/ 395650 h 632943"/>
                <a:gd name="connsiteX6" fmla="*/ 1364441 w 1364441"/>
                <a:gd name="connsiteY6" fmla="*/ 399477 h 632943"/>
                <a:gd name="connsiteX7" fmla="*/ 1360614 w 1364441"/>
                <a:gd name="connsiteY7" fmla="*/ 403304 h 632943"/>
                <a:gd name="connsiteX8" fmla="*/ 3827 w 1364441"/>
                <a:gd name="connsiteY8" fmla="*/ 632944 h 632943"/>
                <a:gd name="connsiteX9" fmla="*/ 3827 w 1364441"/>
                <a:gd name="connsiteY9" fmla="*/ 632944 h 632943"/>
                <a:gd name="connsiteX10" fmla="*/ 834357 w 1364441"/>
                <a:gd name="connsiteY10" fmla="*/ 11004 h 632943"/>
                <a:gd name="connsiteX11" fmla="*/ 21050 w 1364441"/>
                <a:gd name="connsiteY11" fmla="*/ 621462 h 632943"/>
                <a:gd name="connsiteX12" fmla="*/ 1345305 w 1364441"/>
                <a:gd name="connsiteY12" fmla="*/ 397563 h 632943"/>
                <a:gd name="connsiteX13" fmla="*/ 834357 w 1364441"/>
                <a:gd name="connsiteY13" fmla="*/ 11004 h 632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64441" h="632943">
                  <a:moveTo>
                    <a:pt x="3827" y="632944"/>
                  </a:moveTo>
                  <a:cubicBezTo>
                    <a:pt x="1913" y="632944"/>
                    <a:pt x="0" y="631030"/>
                    <a:pt x="0" y="631030"/>
                  </a:cubicBezTo>
                  <a:cubicBezTo>
                    <a:pt x="0" y="629116"/>
                    <a:pt x="0" y="627203"/>
                    <a:pt x="1913" y="625289"/>
                  </a:cubicBezTo>
                  <a:lnTo>
                    <a:pt x="832443" y="1435"/>
                  </a:lnTo>
                  <a:cubicBezTo>
                    <a:pt x="834357" y="-478"/>
                    <a:pt x="836270" y="-478"/>
                    <a:pt x="838184" y="1435"/>
                  </a:cubicBezTo>
                  <a:lnTo>
                    <a:pt x="1362528" y="395650"/>
                  </a:lnTo>
                  <a:cubicBezTo>
                    <a:pt x="1364441" y="397563"/>
                    <a:pt x="1364441" y="399477"/>
                    <a:pt x="1364441" y="399477"/>
                  </a:cubicBezTo>
                  <a:cubicBezTo>
                    <a:pt x="1364441" y="399477"/>
                    <a:pt x="1362528" y="403304"/>
                    <a:pt x="1360614" y="403304"/>
                  </a:cubicBezTo>
                  <a:lnTo>
                    <a:pt x="3827" y="632944"/>
                  </a:lnTo>
                  <a:cubicBezTo>
                    <a:pt x="5741" y="632944"/>
                    <a:pt x="5741" y="632944"/>
                    <a:pt x="3827" y="632944"/>
                  </a:cubicBezTo>
                  <a:close/>
                  <a:moveTo>
                    <a:pt x="834357" y="11004"/>
                  </a:moveTo>
                  <a:lnTo>
                    <a:pt x="21050" y="621462"/>
                  </a:lnTo>
                  <a:lnTo>
                    <a:pt x="1345305" y="397563"/>
                  </a:lnTo>
                  <a:lnTo>
                    <a:pt x="834357" y="1100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D22FD04-4FA4-AE3F-DB30-E158B24E4E25}"/>
                </a:ext>
              </a:extLst>
            </p:cNvPr>
            <p:cNvSpPr/>
            <p:nvPr/>
          </p:nvSpPr>
          <p:spPr>
            <a:xfrm>
              <a:off x="7243160" y="5041095"/>
              <a:ext cx="1362527" cy="1425678"/>
            </a:xfrm>
            <a:custGeom>
              <a:avLst/>
              <a:gdLst>
                <a:gd name="connsiteX0" fmla="*/ 1282154 w 1362527"/>
                <a:gd name="connsiteY0" fmla="*/ 1425678 h 1425678"/>
                <a:gd name="connsiteX1" fmla="*/ 1278327 w 1362527"/>
                <a:gd name="connsiteY1" fmla="*/ 1423765 h 1425678"/>
                <a:gd name="connsiteX2" fmla="*/ 1914 w 1362527"/>
                <a:gd name="connsiteY2" fmla="*/ 237294 h 1425678"/>
                <a:gd name="connsiteX3" fmla="*/ 0 w 1362527"/>
                <a:gd name="connsiteY3" fmla="*/ 233466 h 1425678"/>
                <a:gd name="connsiteX4" fmla="*/ 3827 w 1362527"/>
                <a:gd name="connsiteY4" fmla="*/ 229639 h 1425678"/>
                <a:gd name="connsiteX5" fmla="*/ 1356787 w 1362527"/>
                <a:gd name="connsiteY5" fmla="*/ 0 h 1425678"/>
                <a:gd name="connsiteX6" fmla="*/ 1360614 w 1362527"/>
                <a:gd name="connsiteY6" fmla="*/ 1914 h 1425678"/>
                <a:gd name="connsiteX7" fmla="*/ 1362528 w 1362527"/>
                <a:gd name="connsiteY7" fmla="*/ 5741 h 1425678"/>
                <a:gd name="connsiteX8" fmla="*/ 1284068 w 1362527"/>
                <a:gd name="connsiteY8" fmla="*/ 1419937 h 1425678"/>
                <a:gd name="connsiteX9" fmla="*/ 1282154 w 1362527"/>
                <a:gd name="connsiteY9" fmla="*/ 1425678 h 1425678"/>
                <a:gd name="connsiteX10" fmla="*/ 1282154 w 1362527"/>
                <a:gd name="connsiteY10" fmla="*/ 1425678 h 1425678"/>
                <a:gd name="connsiteX11" fmla="*/ 17223 w 1362527"/>
                <a:gd name="connsiteY11" fmla="*/ 237294 h 1425678"/>
                <a:gd name="connsiteX12" fmla="*/ 1278327 w 1362527"/>
                <a:gd name="connsiteY12" fmla="*/ 1410369 h 1425678"/>
                <a:gd name="connsiteX13" fmla="*/ 1354873 w 1362527"/>
                <a:gd name="connsiteY13" fmla="*/ 9568 h 1425678"/>
                <a:gd name="connsiteX14" fmla="*/ 17223 w 1362527"/>
                <a:gd name="connsiteY14" fmla="*/ 237294 h 142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62527" h="1425678">
                  <a:moveTo>
                    <a:pt x="1282154" y="1425678"/>
                  </a:moveTo>
                  <a:cubicBezTo>
                    <a:pt x="1280240" y="1425678"/>
                    <a:pt x="1280240" y="1425678"/>
                    <a:pt x="1278327" y="1423765"/>
                  </a:cubicBezTo>
                  <a:lnTo>
                    <a:pt x="1914" y="237294"/>
                  </a:lnTo>
                  <a:cubicBezTo>
                    <a:pt x="0" y="235380"/>
                    <a:pt x="0" y="233466"/>
                    <a:pt x="0" y="233466"/>
                  </a:cubicBezTo>
                  <a:cubicBezTo>
                    <a:pt x="0" y="231553"/>
                    <a:pt x="1914" y="231553"/>
                    <a:pt x="3827" y="229639"/>
                  </a:cubicBezTo>
                  <a:lnTo>
                    <a:pt x="1356787" y="0"/>
                  </a:lnTo>
                  <a:cubicBezTo>
                    <a:pt x="1358700" y="0"/>
                    <a:pt x="1358700" y="0"/>
                    <a:pt x="1360614" y="1914"/>
                  </a:cubicBezTo>
                  <a:cubicBezTo>
                    <a:pt x="1362528" y="1914"/>
                    <a:pt x="1362528" y="3827"/>
                    <a:pt x="1362528" y="5741"/>
                  </a:cubicBezTo>
                  <a:lnTo>
                    <a:pt x="1284068" y="1419937"/>
                  </a:lnTo>
                  <a:cubicBezTo>
                    <a:pt x="1285981" y="1421851"/>
                    <a:pt x="1285981" y="1423765"/>
                    <a:pt x="1282154" y="1425678"/>
                  </a:cubicBezTo>
                  <a:cubicBezTo>
                    <a:pt x="1284068" y="1425678"/>
                    <a:pt x="1282154" y="1425678"/>
                    <a:pt x="1282154" y="1425678"/>
                  </a:cubicBezTo>
                  <a:close/>
                  <a:moveTo>
                    <a:pt x="17223" y="237294"/>
                  </a:moveTo>
                  <a:lnTo>
                    <a:pt x="1278327" y="1410369"/>
                  </a:lnTo>
                  <a:lnTo>
                    <a:pt x="1354873" y="9568"/>
                  </a:lnTo>
                  <a:lnTo>
                    <a:pt x="17223" y="23729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32255814-B0AE-F8DA-7CCF-A6E160CD0222}"/>
                </a:ext>
              </a:extLst>
            </p:cNvPr>
            <p:cNvSpPr/>
            <p:nvPr/>
          </p:nvSpPr>
          <p:spPr>
            <a:xfrm>
              <a:off x="11066658" y="3144656"/>
              <a:ext cx="1569203" cy="1917489"/>
            </a:xfrm>
            <a:custGeom>
              <a:avLst/>
              <a:gdLst>
                <a:gd name="connsiteX0" fmla="*/ 1565376 w 1569203"/>
                <a:gd name="connsiteY0" fmla="*/ 926212 h 1917489"/>
                <a:gd name="connsiteX1" fmla="*/ 13396 w 1569203"/>
                <a:gd name="connsiteY1" fmla="*/ 1904094 h 1917489"/>
                <a:gd name="connsiteX2" fmla="*/ 514775 w 1569203"/>
                <a:gd name="connsiteY2" fmla="*/ 9568 h 1917489"/>
                <a:gd name="connsiteX3" fmla="*/ 1569203 w 1569203"/>
                <a:gd name="connsiteY3" fmla="*/ 455452 h 1917489"/>
                <a:gd name="connsiteX4" fmla="*/ 1569203 w 1569203"/>
                <a:gd name="connsiteY4" fmla="*/ 445883 h 1917489"/>
                <a:gd name="connsiteX5" fmla="*/ 512861 w 1569203"/>
                <a:gd name="connsiteY5" fmla="*/ 0 h 1917489"/>
                <a:gd name="connsiteX6" fmla="*/ 509034 w 1569203"/>
                <a:gd name="connsiteY6" fmla="*/ 0 h 1917489"/>
                <a:gd name="connsiteX7" fmla="*/ 507121 w 1569203"/>
                <a:gd name="connsiteY7" fmla="*/ 3827 h 1917489"/>
                <a:gd name="connsiteX8" fmla="*/ 0 w 1569203"/>
                <a:gd name="connsiteY8" fmla="*/ 1913662 h 1917489"/>
                <a:gd name="connsiteX9" fmla="*/ 1914 w 1569203"/>
                <a:gd name="connsiteY9" fmla="*/ 1917490 h 1917489"/>
                <a:gd name="connsiteX10" fmla="*/ 3828 w 1569203"/>
                <a:gd name="connsiteY10" fmla="*/ 1917490 h 1917489"/>
                <a:gd name="connsiteX11" fmla="*/ 5741 w 1569203"/>
                <a:gd name="connsiteY11" fmla="*/ 1917490 h 1917489"/>
                <a:gd name="connsiteX12" fmla="*/ 1563462 w 1569203"/>
                <a:gd name="connsiteY12" fmla="*/ 935781 h 1917489"/>
                <a:gd name="connsiteX13" fmla="*/ 1565376 w 1569203"/>
                <a:gd name="connsiteY13" fmla="*/ 926212 h 1917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69203" h="1917489">
                  <a:moveTo>
                    <a:pt x="1565376" y="926212"/>
                  </a:moveTo>
                  <a:lnTo>
                    <a:pt x="13396" y="1904094"/>
                  </a:lnTo>
                  <a:lnTo>
                    <a:pt x="514775" y="9568"/>
                  </a:lnTo>
                  <a:lnTo>
                    <a:pt x="1569203" y="455452"/>
                  </a:lnTo>
                  <a:lnTo>
                    <a:pt x="1569203" y="445883"/>
                  </a:lnTo>
                  <a:lnTo>
                    <a:pt x="512861" y="0"/>
                  </a:lnTo>
                  <a:cubicBezTo>
                    <a:pt x="510948" y="0"/>
                    <a:pt x="510948" y="0"/>
                    <a:pt x="509034" y="0"/>
                  </a:cubicBezTo>
                  <a:cubicBezTo>
                    <a:pt x="507121" y="0"/>
                    <a:pt x="507121" y="1914"/>
                    <a:pt x="507121" y="3827"/>
                  </a:cubicBezTo>
                  <a:lnTo>
                    <a:pt x="0" y="1913662"/>
                  </a:lnTo>
                  <a:cubicBezTo>
                    <a:pt x="0" y="1915576"/>
                    <a:pt x="0" y="1917490"/>
                    <a:pt x="1914" y="1917490"/>
                  </a:cubicBezTo>
                  <a:cubicBezTo>
                    <a:pt x="1914" y="1917490"/>
                    <a:pt x="3828" y="1917490"/>
                    <a:pt x="3828" y="1917490"/>
                  </a:cubicBezTo>
                  <a:cubicBezTo>
                    <a:pt x="3828" y="1917490"/>
                    <a:pt x="5741" y="1917490"/>
                    <a:pt x="5741" y="1917490"/>
                  </a:cubicBezTo>
                  <a:lnTo>
                    <a:pt x="1563462" y="935781"/>
                  </a:lnTo>
                  <a:lnTo>
                    <a:pt x="1565376" y="92621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C922581-2BE9-8B16-FD3E-DB4E421B8933}"/>
                </a:ext>
              </a:extLst>
            </p:cNvPr>
            <p:cNvSpPr/>
            <p:nvPr/>
          </p:nvSpPr>
          <p:spPr>
            <a:xfrm>
              <a:off x="11066658" y="4070868"/>
              <a:ext cx="1565375" cy="993190"/>
            </a:xfrm>
            <a:custGeom>
              <a:avLst/>
              <a:gdLst>
                <a:gd name="connsiteX0" fmla="*/ 1561549 w 1565375"/>
                <a:gd name="connsiteY0" fmla="*/ 817134 h 993190"/>
                <a:gd name="connsiteX1" fmla="*/ 22964 w 1565375"/>
                <a:gd name="connsiteY1" fmla="*/ 981709 h 993190"/>
                <a:gd name="connsiteX2" fmla="*/ 1565376 w 1565375"/>
                <a:gd name="connsiteY2" fmla="*/ 11482 h 993190"/>
                <a:gd name="connsiteX3" fmla="*/ 1565376 w 1565375"/>
                <a:gd name="connsiteY3" fmla="*/ 0 h 993190"/>
                <a:gd name="connsiteX4" fmla="*/ 1914 w 1565375"/>
                <a:gd name="connsiteY4" fmla="*/ 983622 h 993190"/>
                <a:gd name="connsiteX5" fmla="*/ 0 w 1565375"/>
                <a:gd name="connsiteY5" fmla="*/ 989364 h 993190"/>
                <a:gd name="connsiteX6" fmla="*/ 3828 w 1565375"/>
                <a:gd name="connsiteY6" fmla="*/ 993191 h 993190"/>
                <a:gd name="connsiteX7" fmla="*/ 3828 w 1565375"/>
                <a:gd name="connsiteY7" fmla="*/ 993191 h 993190"/>
                <a:gd name="connsiteX8" fmla="*/ 1559635 w 1565375"/>
                <a:gd name="connsiteY8" fmla="*/ 826702 h 993190"/>
                <a:gd name="connsiteX9" fmla="*/ 1561549 w 1565375"/>
                <a:gd name="connsiteY9" fmla="*/ 817134 h 993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5375" h="993190">
                  <a:moveTo>
                    <a:pt x="1561549" y="817134"/>
                  </a:moveTo>
                  <a:lnTo>
                    <a:pt x="22964" y="981709"/>
                  </a:lnTo>
                  <a:lnTo>
                    <a:pt x="1565376" y="11482"/>
                  </a:lnTo>
                  <a:lnTo>
                    <a:pt x="1565376" y="0"/>
                  </a:lnTo>
                  <a:lnTo>
                    <a:pt x="1914" y="983622"/>
                  </a:lnTo>
                  <a:cubicBezTo>
                    <a:pt x="0" y="985536"/>
                    <a:pt x="0" y="987450"/>
                    <a:pt x="0" y="989364"/>
                  </a:cubicBezTo>
                  <a:cubicBezTo>
                    <a:pt x="0" y="991277"/>
                    <a:pt x="1914" y="993191"/>
                    <a:pt x="3828" y="993191"/>
                  </a:cubicBezTo>
                  <a:cubicBezTo>
                    <a:pt x="3828" y="993191"/>
                    <a:pt x="3828" y="993191"/>
                    <a:pt x="3828" y="993191"/>
                  </a:cubicBezTo>
                  <a:lnTo>
                    <a:pt x="1559635" y="826702"/>
                  </a:lnTo>
                  <a:lnTo>
                    <a:pt x="1561549" y="817134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ABA35FE-A855-C1A1-3A07-1D75EAC36F05}"/>
                </a:ext>
              </a:extLst>
            </p:cNvPr>
            <p:cNvSpPr/>
            <p:nvPr/>
          </p:nvSpPr>
          <p:spPr>
            <a:xfrm>
              <a:off x="11575692" y="3142742"/>
              <a:ext cx="1062082" cy="457365"/>
            </a:xfrm>
            <a:custGeom>
              <a:avLst/>
              <a:gdLst>
                <a:gd name="connsiteX0" fmla="*/ 1060169 w 1062082"/>
                <a:gd name="connsiteY0" fmla="*/ 445883 h 457365"/>
                <a:gd name="connsiteX1" fmla="*/ 28705 w 1062082"/>
                <a:gd name="connsiteY1" fmla="*/ 11482 h 457365"/>
                <a:gd name="connsiteX2" fmla="*/ 1062083 w 1062082"/>
                <a:gd name="connsiteY2" fmla="*/ 72719 h 457365"/>
                <a:gd name="connsiteX3" fmla="*/ 1062083 w 1062082"/>
                <a:gd name="connsiteY3" fmla="*/ 63151 h 457365"/>
                <a:gd name="connsiteX4" fmla="*/ 3827 w 1062082"/>
                <a:gd name="connsiteY4" fmla="*/ 0 h 457365"/>
                <a:gd name="connsiteX5" fmla="*/ 0 w 1062082"/>
                <a:gd name="connsiteY5" fmla="*/ 3828 h 457365"/>
                <a:gd name="connsiteX6" fmla="*/ 1914 w 1062082"/>
                <a:gd name="connsiteY6" fmla="*/ 9568 h 457365"/>
                <a:gd name="connsiteX7" fmla="*/ 1060169 w 1062082"/>
                <a:gd name="connsiteY7" fmla="*/ 457365 h 457365"/>
                <a:gd name="connsiteX8" fmla="*/ 1060169 w 1062082"/>
                <a:gd name="connsiteY8" fmla="*/ 445883 h 457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2082" h="457365">
                  <a:moveTo>
                    <a:pt x="1060169" y="445883"/>
                  </a:moveTo>
                  <a:lnTo>
                    <a:pt x="28705" y="11482"/>
                  </a:lnTo>
                  <a:lnTo>
                    <a:pt x="1062083" y="72719"/>
                  </a:lnTo>
                  <a:lnTo>
                    <a:pt x="1062083" y="63151"/>
                  </a:lnTo>
                  <a:lnTo>
                    <a:pt x="3827" y="0"/>
                  </a:lnTo>
                  <a:cubicBezTo>
                    <a:pt x="1914" y="0"/>
                    <a:pt x="0" y="1914"/>
                    <a:pt x="0" y="3828"/>
                  </a:cubicBezTo>
                  <a:cubicBezTo>
                    <a:pt x="0" y="5741"/>
                    <a:pt x="0" y="7655"/>
                    <a:pt x="1914" y="9568"/>
                  </a:cubicBezTo>
                  <a:lnTo>
                    <a:pt x="1060169" y="457365"/>
                  </a:lnTo>
                  <a:lnTo>
                    <a:pt x="1060169" y="445883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B8B1C16-D6B2-FE5C-79BF-F1FA2FAF466C}"/>
                </a:ext>
              </a:extLst>
            </p:cNvPr>
            <p:cNvSpPr/>
            <p:nvPr/>
          </p:nvSpPr>
          <p:spPr>
            <a:xfrm>
              <a:off x="5437141" y="5745323"/>
              <a:ext cx="1564897" cy="639163"/>
            </a:xfrm>
            <a:custGeom>
              <a:avLst/>
              <a:gdLst>
                <a:gd name="connsiteX0" fmla="*/ 5262 w 1564897"/>
                <a:gd name="connsiteY0" fmla="*/ 639163 h 639163"/>
                <a:gd name="connsiteX1" fmla="*/ 1435 w 1564897"/>
                <a:gd name="connsiteY1" fmla="*/ 637250 h 639163"/>
                <a:gd name="connsiteX2" fmla="*/ 1435 w 1564897"/>
                <a:gd name="connsiteY2" fmla="*/ 631509 h 639163"/>
                <a:gd name="connsiteX3" fmla="*/ 523865 w 1564897"/>
                <a:gd name="connsiteY3" fmla="*/ 5741 h 639163"/>
                <a:gd name="connsiteX4" fmla="*/ 527692 w 1564897"/>
                <a:gd name="connsiteY4" fmla="*/ 3828 h 639163"/>
                <a:gd name="connsiteX5" fmla="*/ 1561070 w 1564897"/>
                <a:gd name="connsiteY5" fmla="*/ 0 h 639163"/>
                <a:gd name="connsiteX6" fmla="*/ 1561070 w 1564897"/>
                <a:gd name="connsiteY6" fmla="*/ 0 h 639163"/>
                <a:gd name="connsiteX7" fmla="*/ 1564898 w 1564897"/>
                <a:gd name="connsiteY7" fmla="*/ 3828 h 639163"/>
                <a:gd name="connsiteX8" fmla="*/ 1562984 w 1564897"/>
                <a:gd name="connsiteY8" fmla="*/ 9568 h 639163"/>
                <a:gd name="connsiteX9" fmla="*/ 5262 w 1564897"/>
                <a:gd name="connsiteY9" fmla="*/ 639163 h 639163"/>
                <a:gd name="connsiteX10" fmla="*/ 5262 w 1564897"/>
                <a:gd name="connsiteY10" fmla="*/ 639163 h 639163"/>
                <a:gd name="connsiteX11" fmla="*/ 531520 w 1564897"/>
                <a:gd name="connsiteY11" fmla="*/ 13396 h 639163"/>
                <a:gd name="connsiteX12" fmla="*/ 20572 w 1564897"/>
                <a:gd name="connsiteY12" fmla="*/ 623854 h 639163"/>
                <a:gd name="connsiteX13" fmla="*/ 1538106 w 1564897"/>
                <a:gd name="connsiteY13" fmla="*/ 11482 h 639163"/>
                <a:gd name="connsiteX14" fmla="*/ 531520 w 1564897"/>
                <a:gd name="connsiteY14" fmla="*/ 13396 h 63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64897" h="639163">
                  <a:moveTo>
                    <a:pt x="5262" y="639163"/>
                  </a:moveTo>
                  <a:cubicBezTo>
                    <a:pt x="3349" y="639163"/>
                    <a:pt x="3349" y="639163"/>
                    <a:pt x="1435" y="637250"/>
                  </a:cubicBezTo>
                  <a:cubicBezTo>
                    <a:pt x="-478" y="635336"/>
                    <a:pt x="-478" y="633422"/>
                    <a:pt x="1435" y="631509"/>
                  </a:cubicBezTo>
                  <a:lnTo>
                    <a:pt x="523865" y="5741"/>
                  </a:lnTo>
                  <a:cubicBezTo>
                    <a:pt x="523865" y="3828"/>
                    <a:pt x="525779" y="3828"/>
                    <a:pt x="527692" y="3828"/>
                  </a:cubicBezTo>
                  <a:lnTo>
                    <a:pt x="1561070" y="0"/>
                  </a:lnTo>
                  <a:cubicBezTo>
                    <a:pt x="1561070" y="0"/>
                    <a:pt x="1561070" y="0"/>
                    <a:pt x="1561070" y="0"/>
                  </a:cubicBezTo>
                  <a:cubicBezTo>
                    <a:pt x="1562984" y="0"/>
                    <a:pt x="1564898" y="1914"/>
                    <a:pt x="1564898" y="3828"/>
                  </a:cubicBezTo>
                  <a:cubicBezTo>
                    <a:pt x="1564898" y="5741"/>
                    <a:pt x="1564898" y="7655"/>
                    <a:pt x="1562984" y="9568"/>
                  </a:cubicBezTo>
                  <a:lnTo>
                    <a:pt x="5262" y="639163"/>
                  </a:lnTo>
                  <a:cubicBezTo>
                    <a:pt x="7176" y="639163"/>
                    <a:pt x="7176" y="639163"/>
                    <a:pt x="5262" y="639163"/>
                  </a:cubicBezTo>
                  <a:close/>
                  <a:moveTo>
                    <a:pt x="531520" y="13396"/>
                  </a:moveTo>
                  <a:lnTo>
                    <a:pt x="20572" y="623854"/>
                  </a:lnTo>
                  <a:lnTo>
                    <a:pt x="1538106" y="11482"/>
                  </a:lnTo>
                  <a:lnTo>
                    <a:pt x="531520" y="1339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7FBAEF8-E8BE-D1DC-F03F-C028B5D9F988}"/>
                </a:ext>
              </a:extLst>
            </p:cNvPr>
            <p:cNvSpPr/>
            <p:nvPr/>
          </p:nvSpPr>
          <p:spPr>
            <a:xfrm>
              <a:off x="5438577" y="5747237"/>
              <a:ext cx="1563462" cy="1657231"/>
            </a:xfrm>
            <a:custGeom>
              <a:avLst/>
              <a:gdLst>
                <a:gd name="connsiteX0" fmla="*/ 1263017 w 1563462"/>
                <a:gd name="connsiteY0" fmla="*/ 1657232 h 1657231"/>
                <a:gd name="connsiteX1" fmla="*/ 1261104 w 1563462"/>
                <a:gd name="connsiteY1" fmla="*/ 1655318 h 1657231"/>
                <a:gd name="connsiteX2" fmla="*/ 1914 w 1563462"/>
                <a:gd name="connsiteY2" fmla="*/ 635336 h 1657231"/>
                <a:gd name="connsiteX3" fmla="*/ 0 w 1563462"/>
                <a:gd name="connsiteY3" fmla="*/ 631509 h 1657231"/>
                <a:gd name="connsiteX4" fmla="*/ 1914 w 1563462"/>
                <a:gd name="connsiteY4" fmla="*/ 627681 h 1657231"/>
                <a:gd name="connsiteX5" fmla="*/ 1557721 w 1563462"/>
                <a:gd name="connsiteY5" fmla="*/ 0 h 1657231"/>
                <a:gd name="connsiteX6" fmla="*/ 1561549 w 1563462"/>
                <a:gd name="connsiteY6" fmla="*/ 0 h 1657231"/>
                <a:gd name="connsiteX7" fmla="*/ 1563462 w 1563462"/>
                <a:gd name="connsiteY7" fmla="*/ 3828 h 1657231"/>
                <a:gd name="connsiteX8" fmla="*/ 1264931 w 1563462"/>
                <a:gd name="connsiteY8" fmla="*/ 1653404 h 1657231"/>
                <a:gd name="connsiteX9" fmla="*/ 1263017 w 1563462"/>
                <a:gd name="connsiteY9" fmla="*/ 1657232 h 1657231"/>
                <a:gd name="connsiteX10" fmla="*/ 1263017 w 1563462"/>
                <a:gd name="connsiteY10" fmla="*/ 1657232 h 1657231"/>
                <a:gd name="connsiteX11" fmla="*/ 13396 w 1563462"/>
                <a:gd name="connsiteY11" fmla="*/ 633422 h 1657231"/>
                <a:gd name="connsiteX12" fmla="*/ 1261104 w 1563462"/>
                <a:gd name="connsiteY12" fmla="*/ 1645750 h 1657231"/>
                <a:gd name="connsiteX13" fmla="*/ 1555807 w 1563462"/>
                <a:gd name="connsiteY13" fmla="*/ 11482 h 1657231"/>
                <a:gd name="connsiteX14" fmla="*/ 13396 w 1563462"/>
                <a:gd name="connsiteY14" fmla="*/ 633422 h 1657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63462" h="1657231">
                  <a:moveTo>
                    <a:pt x="1263017" y="1657232"/>
                  </a:moveTo>
                  <a:cubicBezTo>
                    <a:pt x="1261104" y="1657232"/>
                    <a:pt x="1261104" y="1657232"/>
                    <a:pt x="1261104" y="1655318"/>
                  </a:cubicBezTo>
                  <a:lnTo>
                    <a:pt x="1914" y="635336"/>
                  </a:lnTo>
                  <a:cubicBezTo>
                    <a:pt x="0" y="633422"/>
                    <a:pt x="0" y="633422"/>
                    <a:pt x="0" y="631509"/>
                  </a:cubicBezTo>
                  <a:cubicBezTo>
                    <a:pt x="0" y="629595"/>
                    <a:pt x="1914" y="627681"/>
                    <a:pt x="1914" y="627681"/>
                  </a:cubicBezTo>
                  <a:lnTo>
                    <a:pt x="1557721" y="0"/>
                  </a:lnTo>
                  <a:cubicBezTo>
                    <a:pt x="1559635" y="0"/>
                    <a:pt x="1561549" y="0"/>
                    <a:pt x="1561549" y="0"/>
                  </a:cubicBezTo>
                  <a:cubicBezTo>
                    <a:pt x="1563462" y="1914"/>
                    <a:pt x="1563462" y="1914"/>
                    <a:pt x="1563462" y="3828"/>
                  </a:cubicBezTo>
                  <a:lnTo>
                    <a:pt x="1264931" y="1653404"/>
                  </a:lnTo>
                  <a:cubicBezTo>
                    <a:pt x="1266845" y="1655318"/>
                    <a:pt x="1266845" y="1657232"/>
                    <a:pt x="1263017" y="1657232"/>
                  </a:cubicBezTo>
                  <a:cubicBezTo>
                    <a:pt x="1263017" y="1657232"/>
                    <a:pt x="1263017" y="1657232"/>
                    <a:pt x="1263017" y="1657232"/>
                  </a:cubicBezTo>
                  <a:close/>
                  <a:moveTo>
                    <a:pt x="13396" y="633422"/>
                  </a:moveTo>
                  <a:lnTo>
                    <a:pt x="1261104" y="1645750"/>
                  </a:lnTo>
                  <a:lnTo>
                    <a:pt x="1555807" y="11482"/>
                  </a:lnTo>
                  <a:lnTo>
                    <a:pt x="13396" y="63342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2860257-A56F-15A8-DFA6-94E002EBAAAA}"/>
                </a:ext>
              </a:extLst>
            </p:cNvPr>
            <p:cNvSpPr/>
            <p:nvPr/>
          </p:nvSpPr>
          <p:spPr>
            <a:xfrm>
              <a:off x="5961006" y="5270735"/>
              <a:ext cx="1293157" cy="487983"/>
            </a:xfrm>
            <a:custGeom>
              <a:avLst/>
              <a:gdLst>
                <a:gd name="connsiteX0" fmla="*/ 3827 w 1293157"/>
                <a:gd name="connsiteY0" fmla="*/ 487984 h 487983"/>
                <a:gd name="connsiteX1" fmla="*/ 0 w 1293157"/>
                <a:gd name="connsiteY1" fmla="*/ 484156 h 487983"/>
                <a:gd name="connsiteX2" fmla="*/ 1914 w 1293157"/>
                <a:gd name="connsiteY2" fmla="*/ 478416 h 487983"/>
                <a:gd name="connsiteX3" fmla="*/ 1285981 w 1293157"/>
                <a:gd name="connsiteY3" fmla="*/ 0 h 487983"/>
                <a:gd name="connsiteX4" fmla="*/ 1291722 w 1293157"/>
                <a:gd name="connsiteY4" fmla="*/ 1914 h 487983"/>
                <a:gd name="connsiteX5" fmla="*/ 1291722 w 1293157"/>
                <a:gd name="connsiteY5" fmla="*/ 7655 h 487983"/>
                <a:gd name="connsiteX6" fmla="*/ 1041033 w 1293157"/>
                <a:gd name="connsiteY6" fmla="*/ 482243 h 487983"/>
                <a:gd name="connsiteX7" fmla="*/ 1037205 w 1293157"/>
                <a:gd name="connsiteY7" fmla="*/ 484156 h 487983"/>
                <a:gd name="connsiteX8" fmla="*/ 3827 w 1293157"/>
                <a:gd name="connsiteY8" fmla="*/ 487984 h 487983"/>
                <a:gd name="connsiteX9" fmla="*/ 3827 w 1293157"/>
                <a:gd name="connsiteY9" fmla="*/ 487984 h 487983"/>
                <a:gd name="connsiteX10" fmla="*/ 1278327 w 1293157"/>
                <a:gd name="connsiteY10" fmla="*/ 13395 h 487983"/>
                <a:gd name="connsiteX11" fmla="*/ 28705 w 1293157"/>
                <a:gd name="connsiteY11" fmla="*/ 478416 h 487983"/>
                <a:gd name="connsiteX12" fmla="*/ 1035292 w 1293157"/>
                <a:gd name="connsiteY12" fmla="*/ 474588 h 487983"/>
                <a:gd name="connsiteX13" fmla="*/ 1278327 w 1293157"/>
                <a:gd name="connsiteY13" fmla="*/ 13395 h 487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93157" h="487983">
                  <a:moveTo>
                    <a:pt x="3827" y="487984"/>
                  </a:moveTo>
                  <a:cubicBezTo>
                    <a:pt x="1914" y="487984"/>
                    <a:pt x="0" y="486070"/>
                    <a:pt x="0" y="484156"/>
                  </a:cubicBezTo>
                  <a:cubicBezTo>
                    <a:pt x="0" y="482243"/>
                    <a:pt x="0" y="480329"/>
                    <a:pt x="1914" y="478416"/>
                  </a:cubicBezTo>
                  <a:lnTo>
                    <a:pt x="1285981" y="0"/>
                  </a:lnTo>
                  <a:cubicBezTo>
                    <a:pt x="1287895" y="0"/>
                    <a:pt x="1289809" y="0"/>
                    <a:pt x="1291722" y="1914"/>
                  </a:cubicBezTo>
                  <a:cubicBezTo>
                    <a:pt x="1293636" y="3827"/>
                    <a:pt x="1293636" y="5741"/>
                    <a:pt x="1291722" y="7655"/>
                  </a:cubicBezTo>
                  <a:lnTo>
                    <a:pt x="1041033" y="482243"/>
                  </a:lnTo>
                  <a:cubicBezTo>
                    <a:pt x="1041033" y="484156"/>
                    <a:pt x="1039119" y="484156"/>
                    <a:pt x="1037205" y="484156"/>
                  </a:cubicBezTo>
                  <a:lnTo>
                    <a:pt x="3827" y="487984"/>
                  </a:lnTo>
                  <a:cubicBezTo>
                    <a:pt x="3827" y="487984"/>
                    <a:pt x="3827" y="487984"/>
                    <a:pt x="3827" y="487984"/>
                  </a:cubicBezTo>
                  <a:close/>
                  <a:moveTo>
                    <a:pt x="1278327" y="13395"/>
                  </a:moveTo>
                  <a:lnTo>
                    <a:pt x="28705" y="478416"/>
                  </a:lnTo>
                  <a:lnTo>
                    <a:pt x="1035292" y="474588"/>
                  </a:lnTo>
                  <a:lnTo>
                    <a:pt x="1278327" y="1339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365FD73-0735-9164-9545-4A4965699D0D}"/>
                </a:ext>
              </a:extLst>
            </p:cNvPr>
            <p:cNvSpPr/>
            <p:nvPr/>
          </p:nvSpPr>
          <p:spPr>
            <a:xfrm>
              <a:off x="6697766" y="5747237"/>
              <a:ext cx="1831374" cy="1657231"/>
            </a:xfrm>
            <a:custGeom>
              <a:avLst/>
              <a:gdLst>
                <a:gd name="connsiteX0" fmla="*/ 3827 w 1831374"/>
                <a:gd name="connsiteY0" fmla="*/ 1657232 h 1657231"/>
                <a:gd name="connsiteX1" fmla="*/ 1914 w 1831374"/>
                <a:gd name="connsiteY1" fmla="*/ 1657232 h 1657231"/>
                <a:gd name="connsiteX2" fmla="*/ 0 w 1831374"/>
                <a:gd name="connsiteY2" fmla="*/ 1653404 h 1657231"/>
                <a:gd name="connsiteX3" fmla="*/ 298531 w 1831374"/>
                <a:gd name="connsiteY3" fmla="*/ 3828 h 1657231"/>
                <a:gd name="connsiteX4" fmla="*/ 300445 w 1831374"/>
                <a:gd name="connsiteY4" fmla="*/ 0 h 1657231"/>
                <a:gd name="connsiteX5" fmla="*/ 304273 w 1831374"/>
                <a:gd name="connsiteY5" fmla="*/ 0 h 1657231"/>
                <a:gd name="connsiteX6" fmla="*/ 1829461 w 1831374"/>
                <a:gd name="connsiteY6" fmla="*/ 711883 h 1657231"/>
                <a:gd name="connsiteX7" fmla="*/ 1831375 w 1831374"/>
                <a:gd name="connsiteY7" fmla="*/ 715710 h 1657231"/>
                <a:gd name="connsiteX8" fmla="*/ 1829461 w 1831374"/>
                <a:gd name="connsiteY8" fmla="*/ 719537 h 1657231"/>
                <a:gd name="connsiteX9" fmla="*/ 5741 w 1831374"/>
                <a:gd name="connsiteY9" fmla="*/ 1657232 h 1657231"/>
                <a:gd name="connsiteX10" fmla="*/ 3827 w 1831374"/>
                <a:gd name="connsiteY10" fmla="*/ 1657232 h 1657231"/>
                <a:gd name="connsiteX11" fmla="*/ 304273 w 1831374"/>
                <a:gd name="connsiteY11" fmla="*/ 9568 h 1657231"/>
                <a:gd name="connsiteX12" fmla="*/ 9568 w 1831374"/>
                <a:gd name="connsiteY12" fmla="*/ 1643836 h 1657231"/>
                <a:gd name="connsiteX13" fmla="*/ 1817979 w 1831374"/>
                <a:gd name="connsiteY13" fmla="*/ 713796 h 1657231"/>
                <a:gd name="connsiteX14" fmla="*/ 304273 w 1831374"/>
                <a:gd name="connsiteY14" fmla="*/ 9568 h 1657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31374" h="1657231">
                  <a:moveTo>
                    <a:pt x="3827" y="1657232"/>
                  </a:moveTo>
                  <a:cubicBezTo>
                    <a:pt x="3827" y="1657232"/>
                    <a:pt x="1914" y="1657232"/>
                    <a:pt x="1914" y="1657232"/>
                  </a:cubicBezTo>
                  <a:cubicBezTo>
                    <a:pt x="0" y="1655318"/>
                    <a:pt x="0" y="1655318"/>
                    <a:pt x="0" y="1653404"/>
                  </a:cubicBezTo>
                  <a:lnTo>
                    <a:pt x="298531" y="3828"/>
                  </a:lnTo>
                  <a:cubicBezTo>
                    <a:pt x="298531" y="1914"/>
                    <a:pt x="300445" y="1914"/>
                    <a:pt x="300445" y="0"/>
                  </a:cubicBezTo>
                  <a:cubicBezTo>
                    <a:pt x="302359" y="0"/>
                    <a:pt x="302359" y="0"/>
                    <a:pt x="304273" y="0"/>
                  </a:cubicBezTo>
                  <a:lnTo>
                    <a:pt x="1829461" y="711883"/>
                  </a:lnTo>
                  <a:cubicBezTo>
                    <a:pt x="1831375" y="711883"/>
                    <a:pt x="1831375" y="713796"/>
                    <a:pt x="1831375" y="715710"/>
                  </a:cubicBezTo>
                  <a:cubicBezTo>
                    <a:pt x="1831375" y="717623"/>
                    <a:pt x="1831375" y="719537"/>
                    <a:pt x="1829461" y="719537"/>
                  </a:cubicBezTo>
                  <a:lnTo>
                    <a:pt x="5741" y="1657232"/>
                  </a:lnTo>
                  <a:cubicBezTo>
                    <a:pt x="5741" y="1657232"/>
                    <a:pt x="3827" y="1657232"/>
                    <a:pt x="3827" y="1657232"/>
                  </a:cubicBezTo>
                  <a:close/>
                  <a:moveTo>
                    <a:pt x="304273" y="9568"/>
                  </a:moveTo>
                  <a:lnTo>
                    <a:pt x="9568" y="1643836"/>
                  </a:lnTo>
                  <a:lnTo>
                    <a:pt x="1817979" y="713796"/>
                  </a:lnTo>
                  <a:lnTo>
                    <a:pt x="304273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9B089F0-F7EC-4A75-3175-35627C4DEDA3}"/>
                </a:ext>
              </a:extLst>
            </p:cNvPr>
            <p:cNvSpPr/>
            <p:nvPr/>
          </p:nvSpPr>
          <p:spPr>
            <a:xfrm>
              <a:off x="6996298" y="5272649"/>
              <a:ext cx="1536192" cy="1194125"/>
            </a:xfrm>
            <a:custGeom>
              <a:avLst/>
              <a:gdLst>
                <a:gd name="connsiteX0" fmla="*/ 1529016 w 1536192"/>
                <a:gd name="connsiteY0" fmla="*/ 1194125 h 1194125"/>
                <a:gd name="connsiteX1" fmla="*/ 1529016 w 1536192"/>
                <a:gd name="connsiteY1" fmla="*/ 1194125 h 1194125"/>
                <a:gd name="connsiteX2" fmla="*/ 1913 w 1536192"/>
                <a:gd name="connsiteY2" fmla="*/ 482243 h 1194125"/>
                <a:gd name="connsiteX3" fmla="*/ 0 w 1536192"/>
                <a:gd name="connsiteY3" fmla="*/ 480329 h 1194125"/>
                <a:gd name="connsiteX4" fmla="*/ 0 w 1536192"/>
                <a:gd name="connsiteY4" fmla="*/ 476502 h 1194125"/>
                <a:gd name="connsiteX5" fmla="*/ 250690 w 1536192"/>
                <a:gd name="connsiteY5" fmla="*/ 1913 h 1194125"/>
                <a:gd name="connsiteX6" fmla="*/ 254517 w 1536192"/>
                <a:gd name="connsiteY6" fmla="*/ 0 h 1194125"/>
                <a:gd name="connsiteX7" fmla="*/ 258344 w 1536192"/>
                <a:gd name="connsiteY7" fmla="*/ 1913 h 1194125"/>
                <a:gd name="connsiteX8" fmla="*/ 1534757 w 1536192"/>
                <a:gd name="connsiteY8" fmla="*/ 1188384 h 1194125"/>
                <a:gd name="connsiteX9" fmla="*/ 1534757 w 1536192"/>
                <a:gd name="connsiteY9" fmla="*/ 1194125 h 1194125"/>
                <a:gd name="connsiteX10" fmla="*/ 1529016 w 1536192"/>
                <a:gd name="connsiteY10" fmla="*/ 1194125 h 1194125"/>
                <a:gd name="connsiteX11" fmla="*/ 9568 w 1536192"/>
                <a:gd name="connsiteY11" fmla="*/ 476502 h 1194125"/>
                <a:gd name="connsiteX12" fmla="*/ 1506052 w 1536192"/>
                <a:gd name="connsiteY12" fmla="*/ 1173075 h 1194125"/>
                <a:gd name="connsiteX13" fmla="*/ 256431 w 1536192"/>
                <a:gd name="connsiteY13" fmla="*/ 9568 h 1194125"/>
                <a:gd name="connsiteX14" fmla="*/ 9568 w 1536192"/>
                <a:gd name="connsiteY14" fmla="*/ 476502 h 1194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36192" h="1194125">
                  <a:moveTo>
                    <a:pt x="1529016" y="1194125"/>
                  </a:moveTo>
                  <a:cubicBezTo>
                    <a:pt x="1529016" y="1194125"/>
                    <a:pt x="1527103" y="1194125"/>
                    <a:pt x="1529016" y="1194125"/>
                  </a:cubicBezTo>
                  <a:lnTo>
                    <a:pt x="1913" y="482243"/>
                  </a:lnTo>
                  <a:cubicBezTo>
                    <a:pt x="0" y="482243"/>
                    <a:pt x="0" y="480329"/>
                    <a:pt x="0" y="480329"/>
                  </a:cubicBezTo>
                  <a:cubicBezTo>
                    <a:pt x="0" y="478416"/>
                    <a:pt x="0" y="478416"/>
                    <a:pt x="0" y="476502"/>
                  </a:cubicBezTo>
                  <a:lnTo>
                    <a:pt x="250690" y="1913"/>
                  </a:lnTo>
                  <a:cubicBezTo>
                    <a:pt x="250690" y="0"/>
                    <a:pt x="252603" y="0"/>
                    <a:pt x="254517" y="0"/>
                  </a:cubicBezTo>
                  <a:cubicBezTo>
                    <a:pt x="256431" y="0"/>
                    <a:pt x="256431" y="0"/>
                    <a:pt x="258344" y="1913"/>
                  </a:cubicBezTo>
                  <a:lnTo>
                    <a:pt x="1534757" y="1188384"/>
                  </a:lnTo>
                  <a:cubicBezTo>
                    <a:pt x="1536671" y="1190298"/>
                    <a:pt x="1536671" y="1192211"/>
                    <a:pt x="1534757" y="1194125"/>
                  </a:cubicBezTo>
                  <a:cubicBezTo>
                    <a:pt x="1530930" y="1192211"/>
                    <a:pt x="1530930" y="1194125"/>
                    <a:pt x="1529016" y="1194125"/>
                  </a:cubicBezTo>
                  <a:close/>
                  <a:moveTo>
                    <a:pt x="9568" y="476502"/>
                  </a:moveTo>
                  <a:lnTo>
                    <a:pt x="1506052" y="1173075"/>
                  </a:lnTo>
                  <a:lnTo>
                    <a:pt x="256431" y="9568"/>
                  </a:lnTo>
                  <a:lnTo>
                    <a:pt x="9568" y="476502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AA17A49-F57B-BFC5-4034-81626926D22A}"/>
                </a:ext>
              </a:extLst>
            </p:cNvPr>
            <p:cNvSpPr/>
            <p:nvPr/>
          </p:nvSpPr>
          <p:spPr>
            <a:xfrm>
              <a:off x="12080899" y="5310922"/>
              <a:ext cx="545393" cy="520515"/>
            </a:xfrm>
            <a:custGeom>
              <a:avLst/>
              <a:gdLst>
                <a:gd name="connsiteX0" fmla="*/ 543480 w 545393"/>
                <a:gd name="connsiteY0" fmla="*/ 510948 h 520515"/>
                <a:gd name="connsiteX1" fmla="*/ 15309 w 545393"/>
                <a:gd name="connsiteY1" fmla="*/ 313841 h 520515"/>
                <a:gd name="connsiteX2" fmla="*/ 545394 w 545393"/>
                <a:gd name="connsiteY2" fmla="*/ 9568 h 520515"/>
                <a:gd name="connsiteX3" fmla="*/ 545394 w 545393"/>
                <a:gd name="connsiteY3" fmla="*/ 0 h 520515"/>
                <a:gd name="connsiteX4" fmla="*/ 1914 w 545393"/>
                <a:gd name="connsiteY4" fmla="*/ 311927 h 520515"/>
                <a:gd name="connsiteX5" fmla="*/ 0 w 545393"/>
                <a:gd name="connsiteY5" fmla="*/ 315754 h 520515"/>
                <a:gd name="connsiteX6" fmla="*/ 3828 w 545393"/>
                <a:gd name="connsiteY6" fmla="*/ 319581 h 520515"/>
                <a:gd name="connsiteX7" fmla="*/ 543480 w 545393"/>
                <a:gd name="connsiteY7" fmla="*/ 520516 h 520515"/>
                <a:gd name="connsiteX8" fmla="*/ 543480 w 545393"/>
                <a:gd name="connsiteY8" fmla="*/ 510948 h 520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5393" h="520515">
                  <a:moveTo>
                    <a:pt x="543480" y="510948"/>
                  </a:moveTo>
                  <a:lnTo>
                    <a:pt x="15309" y="313841"/>
                  </a:lnTo>
                  <a:lnTo>
                    <a:pt x="545394" y="9568"/>
                  </a:lnTo>
                  <a:lnTo>
                    <a:pt x="545394" y="0"/>
                  </a:lnTo>
                  <a:lnTo>
                    <a:pt x="1914" y="311927"/>
                  </a:lnTo>
                  <a:cubicBezTo>
                    <a:pt x="0" y="311927"/>
                    <a:pt x="0" y="313841"/>
                    <a:pt x="0" y="315754"/>
                  </a:cubicBezTo>
                  <a:cubicBezTo>
                    <a:pt x="0" y="317667"/>
                    <a:pt x="1914" y="319581"/>
                    <a:pt x="3828" y="319581"/>
                  </a:cubicBezTo>
                  <a:lnTo>
                    <a:pt x="543480" y="520516"/>
                  </a:lnTo>
                  <a:lnTo>
                    <a:pt x="543480" y="51094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C103FF4-1AC4-E1DB-048D-5AA67E58D4F9}"/>
                </a:ext>
              </a:extLst>
            </p:cNvPr>
            <p:cNvSpPr/>
            <p:nvPr/>
          </p:nvSpPr>
          <p:spPr>
            <a:xfrm>
              <a:off x="7910236" y="1572746"/>
              <a:ext cx="1046444" cy="701193"/>
            </a:xfrm>
            <a:custGeom>
              <a:avLst/>
              <a:gdLst>
                <a:gd name="connsiteX0" fmla="*/ 4620 w 1046444"/>
                <a:gd name="connsiteY0" fmla="*/ 701193 h 701193"/>
                <a:gd name="connsiteX1" fmla="*/ 793 w 1046444"/>
                <a:gd name="connsiteY1" fmla="*/ 699279 h 701193"/>
                <a:gd name="connsiteX2" fmla="*/ 2706 w 1046444"/>
                <a:gd name="connsiteY2" fmla="*/ 693539 h 701193"/>
                <a:gd name="connsiteX3" fmla="*/ 1039911 w 1046444"/>
                <a:gd name="connsiteY3" fmla="*/ 793 h 701193"/>
                <a:gd name="connsiteX4" fmla="*/ 1045653 w 1046444"/>
                <a:gd name="connsiteY4" fmla="*/ 2706 h 701193"/>
                <a:gd name="connsiteX5" fmla="*/ 1043739 w 1046444"/>
                <a:gd name="connsiteY5" fmla="*/ 8447 h 701193"/>
                <a:gd name="connsiteX6" fmla="*/ 6533 w 1046444"/>
                <a:gd name="connsiteY6" fmla="*/ 701193 h 701193"/>
                <a:gd name="connsiteX7" fmla="*/ 4620 w 1046444"/>
                <a:gd name="connsiteY7" fmla="*/ 701193 h 70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444" h="701193">
                  <a:moveTo>
                    <a:pt x="4620" y="701193"/>
                  </a:moveTo>
                  <a:cubicBezTo>
                    <a:pt x="2706" y="701193"/>
                    <a:pt x="2706" y="701193"/>
                    <a:pt x="793" y="699279"/>
                  </a:cubicBezTo>
                  <a:cubicBezTo>
                    <a:pt x="-1121" y="697366"/>
                    <a:pt x="793" y="693539"/>
                    <a:pt x="2706" y="693539"/>
                  </a:cubicBezTo>
                  <a:lnTo>
                    <a:pt x="1039911" y="793"/>
                  </a:lnTo>
                  <a:cubicBezTo>
                    <a:pt x="1041825" y="-1121"/>
                    <a:pt x="1045653" y="793"/>
                    <a:pt x="1045653" y="2706"/>
                  </a:cubicBezTo>
                  <a:cubicBezTo>
                    <a:pt x="1047566" y="4620"/>
                    <a:pt x="1045653" y="8447"/>
                    <a:pt x="1043739" y="8447"/>
                  </a:cubicBezTo>
                  <a:lnTo>
                    <a:pt x="6533" y="701193"/>
                  </a:lnTo>
                  <a:cubicBezTo>
                    <a:pt x="6533" y="701193"/>
                    <a:pt x="4620" y="701193"/>
                    <a:pt x="4620" y="701193"/>
                  </a:cubicBez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3117796-B456-0502-EC8D-CBD8F915CF1A}"/>
                </a:ext>
              </a:extLst>
            </p:cNvPr>
            <p:cNvSpPr/>
            <p:nvPr/>
          </p:nvSpPr>
          <p:spPr>
            <a:xfrm>
              <a:off x="7909115" y="1572689"/>
              <a:ext cx="1044859" cy="1015091"/>
            </a:xfrm>
            <a:custGeom>
              <a:avLst/>
              <a:gdLst>
                <a:gd name="connsiteX0" fmla="*/ 1042946 w 1044859"/>
                <a:gd name="connsiteY0" fmla="*/ 1015091 h 1015091"/>
                <a:gd name="connsiteX1" fmla="*/ 1042946 w 1044859"/>
                <a:gd name="connsiteY1" fmla="*/ 1015091 h 1015091"/>
                <a:gd name="connsiteX2" fmla="*/ 3827 w 1044859"/>
                <a:gd name="connsiteY2" fmla="*/ 701251 h 1015091"/>
                <a:gd name="connsiteX3" fmla="*/ 0 w 1044859"/>
                <a:gd name="connsiteY3" fmla="*/ 697424 h 1015091"/>
                <a:gd name="connsiteX4" fmla="*/ 1914 w 1044859"/>
                <a:gd name="connsiteY4" fmla="*/ 693596 h 1015091"/>
                <a:gd name="connsiteX5" fmla="*/ 1039118 w 1044859"/>
                <a:gd name="connsiteY5" fmla="*/ 851 h 1015091"/>
                <a:gd name="connsiteX6" fmla="*/ 1042946 w 1044859"/>
                <a:gd name="connsiteY6" fmla="*/ 851 h 1015091"/>
                <a:gd name="connsiteX7" fmla="*/ 1044860 w 1044859"/>
                <a:gd name="connsiteY7" fmla="*/ 4678 h 1015091"/>
                <a:gd name="connsiteX8" fmla="*/ 1044860 w 1044859"/>
                <a:gd name="connsiteY8" fmla="*/ 1011264 h 1015091"/>
                <a:gd name="connsiteX9" fmla="*/ 1042946 w 1044859"/>
                <a:gd name="connsiteY9" fmla="*/ 1015091 h 1015091"/>
                <a:gd name="connsiteX10" fmla="*/ 1042946 w 1044859"/>
                <a:gd name="connsiteY10" fmla="*/ 1015091 h 1015091"/>
                <a:gd name="connsiteX11" fmla="*/ 15309 w 1044859"/>
                <a:gd name="connsiteY11" fmla="*/ 695510 h 1015091"/>
                <a:gd name="connsiteX12" fmla="*/ 1039118 w 1044859"/>
                <a:gd name="connsiteY12" fmla="*/ 1003610 h 1015091"/>
                <a:gd name="connsiteX13" fmla="*/ 1039118 w 1044859"/>
                <a:gd name="connsiteY13" fmla="*/ 12332 h 1015091"/>
                <a:gd name="connsiteX14" fmla="*/ 15309 w 1044859"/>
                <a:gd name="connsiteY14" fmla="*/ 695510 h 101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44859" h="1015091">
                  <a:moveTo>
                    <a:pt x="1042946" y="1015091"/>
                  </a:moveTo>
                  <a:cubicBezTo>
                    <a:pt x="1042946" y="1015091"/>
                    <a:pt x="1042946" y="1013178"/>
                    <a:pt x="1042946" y="1015091"/>
                  </a:cubicBezTo>
                  <a:lnTo>
                    <a:pt x="3827" y="701251"/>
                  </a:lnTo>
                  <a:cubicBezTo>
                    <a:pt x="1914" y="701251"/>
                    <a:pt x="0" y="699337"/>
                    <a:pt x="0" y="697424"/>
                  </a:cubicBezTo>
                  <a:cubicBezTo>
                    <a:pt x="0" y="695510"/>
                    <a:pt x="0" y="693596"/>
                    <a:pt x="1914" y="693596"/>
                  </a:cubicBezTo>
                  <a:lnTo>
                    <a:pt x="1039118" y="851"/>
                  </a:lnTo>
                  <a:cubicBezTo>
                    <a:pt x="1041032" y="851"/>
                    <a:pt x="1042946" y="-1063"/>
                    <a:pt x="1042946" y="851"/>
                  </a:cubicBezTo>
                  <a:cubicBezTo>
                    <a:pt x="1044860" y="851"/>
                    <a:pt x="1044860" y="2764"/>
                    <a:pt x="1044860" y="4678"/>
                  </a:cubicBezTo>
                  <a:lnTo>
                    <a:pt x="1044860" y="1011264"/>
                  </a:lnTo>
                  <a:cubicBezTo>
                    <a:pt x="1044860" y="1013178"/>
                    <a:pt x="1044860" y="1013178"/>
                    <a:pt x="1042946" y="1015091"/>
                  </a:cubicBezTo>
                  <a:cubicBezTo>
                    <a:pt x="1044860" y="1013178"/>
                    <a:pt x="1044860" y="1015091"/>
                    <a:pt x="1042946" y="1015091"/>
                  </a:cubicBezTo>
                  <a:close/>
                  <a:moveTo>
                    <a:pt x="15309" y="695510"/>
                  </a:moveTo>
                  <a:lnTo>
                    <a:pt x="1039118" y="1003610"/>
                  </a:lnTo>
                  <a:lnTo>
                    <a:pt x="1039118" y="12332"/>
                  </a:lnTo>
                  <a:lnTo>
                    <a:pt x="15309" y="695510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123113-575E-1E5B-D7BE-F6E8DA1E382F}"/>
                </a:ext>
              </a:extLst>
            </p:cNvPr>
            <p:cNvSpPr/>
            <p:nvPr/>
          </p:nvSpPr>
          <p:spPr>
            <a:xfrm>
              <a:off x="8948233" y="1573539"/>
              <a:ext cx="1039119" cy="1014240"/>
            </a:xfrm>
            <a:custGeom>
              <a:avLst/>
              <a:gdLst>
                <a:gd name="connsiteX0" fmla="*/ 3828 w 1039119"/>
                <a:gd name="connsiteY0" fmla="*/ 1014241 h 1014240"/>
                <a:gd name="connsiteX1" fmla="*/ 1914 w 1039119"/>
                <a:gd name="connsiteY1" fmla="*/ 1014241 h 1014240"/>
                <a:gd name="connsiteX2" fmla="*/ 0 w 1039119"/>
                <a:gd name="connsiteY2" fmla="*/ 1010414 h 1014240"/>
                <a:gd name="connsiteX3" fmla="*/ 0 w 1039119"/>
                <a:gd name="connsiteY3" fmla="*/ 3827 h 1014240"/>
                <a:gd name="connsiteX4" fmla="*/ 1914 w 1039119"/>
                <a:gd name="connsiteY4" fmla="*/ 0 h 1014240"/>
                <a:gd name="connsiteX5" fmla="*/ 5741 w 1039119"/>
                <a:gd name="connsiteY5" fmla="*/ 0 h 1014240"/>
                <a:gd name="connsiteX6" fmla="*/ 1037205 w 1039119"/>
                <a:gd name="connsiteY6" fmla="*/ 543480 h 1014240"/>
                <a:gd name="connsiteX7" fmla="*/ 1039119 w 1039119"/>
                <a:gd name="connsiteY7" fmla="*/ 547307 h 1014240"/>
                <a:gd name="connsiteX8" fmla="*/ 1037205 w 1039119"/>
                <a:gd name="connsiteY8" fmla="*/ 551135 h 1014240"/>
                <a:gd name="connsiteX9" fmla="*/ 3828 w 1039119"/>
                <a:gd name="connsiteY9" fmla="*/ 1014241 h 1014240"/>
                <a:gd name="connsiteX10" fmla="*/ 3828 w 1039119"/>
                <a:gd name="connsiteY10" fmla="*/ 1014241 h 1014240"/>
                <a:gd name="connsiteX11" fmla="*/ 7655 w 1039119"/>
                <a:gd name="connsiteY11" fmla="*/ 9568 h 1014240"/>
                <a:gd name="connsiteX12" fmla="*/ 7655 w 1039119"/>
                <a:gd name="connsiteY12" fmla="*/ 1000845 h 1014240"/>
                <a:gd name="connsiteX13" fmla="*/ 1023809 w 1039119"/>
                <a:gd name="connsiteY13" fmla="*/ 545394 h 1014240"/>
                <a:gd name="connsiteX14" fmla="*/ 7655 w 1039119"/>
                <a:gd name="connsiteY14" fmla="*/ 9568 h 101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39119" h="1014240">
                  <a:moveTo>
                    <a:pt x="3828" y="1014241"/>
                  </a:moveTo>
                  <a:cubicBezTo>
                    <a:pt x="3828" y="1014241"/>
                    <a:pt x="1914" y="1014241"/>
                    <a:pt x="1914" y="1014241"/>
                  </a:cubicBezTo>
                  <a:cubicBezTo>
                    <a:pt x="0" y="1014241"/>
                    <a:pt x="0" y="1012327"/>
                    <a:pt x="0" y="1010414"/>
                  </a:cubicBezTo>
                  <a:lnTo>
                    <a:pt x="0" y="3827"/>
                  </a:lnTo>
                  <a:cubicBezTo>
                    <a:pt x="0" y="1914"/>
                    <a:pt x="0" y="0"/>
                    <a:pt x="1914" y="0"/>
                  </a:cubicBezTo>
                  <a:cubicBezTo>
                    <a:pt x="3828" y="0"/>
                    <a:pt x="5741" y="0"/>
                    <a:pt x="5741" y="0"/>
                  </a:cubicBezTo>
                  <a:lnTo>
                    <a:pt x="1037205" y="543480"/>
                  </a:lnTo>
                  <a:cubicBezTo>
                    <a:pt x="1039119" y="543480"/>
                    <a:pt x="1039119" y="545394"/>
                    <a:pt x="1039119" y="547307"/>
                  </a:cubicBezTo>
                  <a:cubicBezTo>
                    <a:pt x="1039119" y="549221"/>
                    <a:pt x="1037205" y="551135"/>
                    <a:pt x="1037205" y="551135"/>
                  </a:cubicBezTo>
                  <a:lnTo>
                    <a:pt x="3828" y="1014241"/>
                  </a:lnTo>
                  <a:cubicBezTo>
                    <a:pt x="5741" y="1012327"/>
                    <a:pt x="5741" y="1014241"/>
                    <a:pt x="3828" y="1014241"/>
                  </a:cubicBezTo>
                  <a:close/>
                  <a:moveTo>
                    <a:pt x="7655" y="9568"/>
                  </a:moveTo>
                  <a:lnTo>
                    <a:pt x="7655" y="1000845"/>
                  </a:lnTo>
                  <a:lnTo>
                    <a:pt x="1023809" y="545394"/>
                  </a:lnTo>
                  <a:lnTo>
                    <a:pt x="7655" y="956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402914B-E26D-2C96-48A4-2A5AACB845B5}"/>
                </a:ext>
              </a:extLst>
            </p:cNvPr>
            <p:cNvSpPr/>
            <p:nvPr/>
          </p:nvSpPr>
          <p:spPr>
            <a:xfrm>
              <a:off x="8945527" y="75141"/>
              <a:ext cx="1039911" cy="2049532"/>
            </a:xfrm>
            <a:custGeom>
              <a:avLst/>
              <a:gdLst>
                <a:gd name="connsiteX0" fmla="*/ 1036084 w 1039911"/>
                <a:gd name="connsiteY0" fmla="*/ 2049532 h 2049532"/>
                <a:gd name="connsiteX1" fmla="*/ 1034170 w 1039911"/>
                <a:gd name="connsiteY1" fmla="*/ 2049532 h 2049532"/>
                <a:gd name="connsiteX2" fmla="*/ 2706 w 1039911"/>
                <a:gd name="connsiteY2" fmla="*/ 1506052 h 2049532"/>
                <a:gd name="connsiteX3" fmla="*/ 793 w 1039911"/>
                <a:gd name="connsiteY3" fmla="*/ 1500311 h 2049532"/>
                <a:gd name="connsiteX4" fmla="*/ 540445 w 1039911"/>
                <a:gd name="connsiteY4" fmla="*/ 3827 h 2049532"/>
                <a:gd name="connsiteX5" fmla="*/ 544273 w 1039911"/>
                <a:gd name="connsiteY5" fmla="*/ 0 h 2049532"/>
                <a:gd name="connsiteX6" fmla="*/ 548100 w 1039911"/>
                <a:gd name="connsiteY6" fmla="*/ 3827 h 2049532"/>
                <a:gd name="connsiteX7" fmla="*/ 1039911 w 1039911"/>
                <a:gd name="connsiteY7" fmla="*/ 2045705 h 2049532"/>
                <a:gd name="connsiteX8" fmla="*/ 1037997 w 1039911"/>
                <a:gd name="connsiteY8" fmla="*/ 2049532 h 2049532"/>
                <a:gd name="connsiteX9" fmla="*/ 1036084 w 1039911"/>
                <a:gd name="connsiteY9" fmla="*/ 2049532 h 2049532"/>
                <a:gd name="connsiteX10" fmla="*/ 12274 w 1039911"/>
                <a:gd name="connsiteY10" fmla="*/ 1498398 h 2049532"/>
                <a:gd name="connsiteX11" fmla="*/ 1030343 w 1039911"/>
                <a:gd name="connsiteY11" fmla="*/ 2036137 h 2049532"/>
                <a:gd name="connsiteX12" fmla="*/ 544273 w 1039911"/>
                <a:gd name="connsiteY12" fmla="*/ 19137 h 2049532"/>
                <a:gd name="connsiteX13" fmla="*/ 12274 w 1039911"/>
                <a:gd name="connsiteY13" fmla="*/ 1498398 h 204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39911" h="2049532">
                  <a:moveTo>
                    <a:pt x="1036084" y="2049532"/>
                  </a:moveTo>
                  <a:cubicBezTo>
                    <a:pt x="1036084" y="2049532"/>
                    <a:pt x="1034170" y="2049532"/>
                    <a:pt x="1034170" y="2049532"/>
                  </a:cubicBezTo>
                  <a:lnTo>
                    <a:pt x="2706" y="1506052"/>
                  </a:lnTo>
                  <a:cubicBezTo>
                    <a:pt x="793" y="1504139"/>
                    <a:pt x="-1121" y="1502225"/>
                    <a:pt x="793" y="1500311"/>
                  </a:cubicBezTo>
                  <a:lnTo>
                    <a:pt x="540445" y="3827"/>
                  </a:lnTo>
                  <a:cubicBezTo>
                    <a:pt x="540445" y="1914"/>
                    <a:pt x="542359" y="0"/>
                    <a:pt x="544273" y="0"/>
                  </a:cubicBezTo>
                  <a:cubicBezTo>
                    <a:pt x="546187" y="0"/>
                    <a:pt x="548100" y="1914"/>
                    <a:pt x="548100" y="3827"/>
                  </a:cubicBezTo>
                  <a:lnTo>
                    <a:pt x="1039911" y="2045705"/>
                  </a:lnTo>
                  <a:cubicBezTo>
                    <a:pt x="1039911" y="2047619"/>
                    <a:pt x="1039911" y="2049532"/>
                    <a:pt x="1037997" y="2049532"/>
                  </a:cubicBezTo>
                  <a:cubicBezTo>
                    <a:pt x="1037997" y="2049532"/>
                    <a:pt x="1037997" y="2049532"/>
                    <a:pt x="1036084" y="2049532"/>
                  </a:cubicBezTo>
                  <a:close/>
                  <a:moveTo>
                    <a:pt x="12274" y="1498398"/>
                  </a:moveTo>
                  <a:lnTo>
                    <a:pt x="1030343" y="2036137"/>
                  </a:lnTo>
                  <a:lnTo>
                    <a:pt x="544273" y="19137"/>
                  </a:lnTo>
                  <a:lnTo>
                    <a:pt x="12274" y="149839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E346D59-1042-FC46-2B6F-2E6B0FE8FA84}"/>
                </a:ext>
              </a:extLst>
            </p:cNvPr>
            <p:cNvSpPr/>
            <p:nvPr/>
          </p:nvSpPr>
          <p:spPr>
            <a:xfrm>
              <a:off x="11617792" y="5620935"/>
              <a:ext cx="1002759" cy="1507966"/>
            </a:xfrm>
            <a:custGeom>
              <a:avLst/>
              <a:gdLst>
                <a:gd name="connsiteX0" fmla="*/ 1002760 w 1002759"/>
                <a:gd name="connsiteY0" fmla="*/ 822875 h 1507966"/>
                <a:gd name="connsiteX1" fmla="*/ 13396 w 1002759"/>
                <a:gd name="connsiteY1" fmla="*/ 1490743 h 1507966"/>
                <a:gd name="connsiteX2" fmla="*/ 468847 w 1002759"/>
                <a:gd name="connsiteY2" fmla="*/ 13396 h 1507966"/>
                <a:gd name="connsiteX3" fmla="*/ 1002760 w 1002759"/>
                <a:gd name="connsiteY3" fmla="*/ 700401 h 1507966"/>
                <a:gd name="connsiteX4" fmla="*/ 1002760 w 1002759"/>
                <a:gd name="connsiteY4" fmla="*/ 685091 h 1507966"/>
                <a:gd name="connsiteX5" fmla="*/ 470761 w 1002759"/>
                <a:gd name="connsiteY5" fmla="*/ 1914 h 1507966"/>
                <a:gd name="connsiteX6" fmla="*/ 466934 w 1002759"/>
                <a:gd name="connsiteY6" fmla="*/ 0 h 1507966"/>
                <a:gd name="connsiteX7" fmla="*/ 463107 w 1002759"/>
                <a:gd name="connsiteY7" fmla="*/ 3828 h 1507966"/>
                <a:gd name="connsiteX8" fmla="*/ 0 w 1002759"/>
                <a:gd name="connsiteY8" fmla="*/ 1502225 h 1507966"/>
                <a:gd name="connsiteX9" fmla="*/ 1914 w 1002759"/>
                <a:gd name="connsiteY9" fmla="*/ 1507966 h 1507966"/>
                <a:gd name="connsiteX10" fmla="*/ 3828 w 1002759"/>
                <a:gd name="connsiteY10" fmla="*/ 1507966 h 1507966"/>
                <a:gd name="connsiteX11" fmla="*/ 5741 w 1002759"/>
                <a:gd name="connsiteY11" fmla="*/ 1507966 h 1507966"/>
                <a:gd name="connsiteX12" fmla="*/ 1000846 w 1002759"/>
                <a:gd name="connsiteY12" fmla="*/ 836271 h 1507966"/>
                <a:gd name="connsiteX13" fmla="*/ 1002760 w 1002759"/>
                <a:gd name="connsiteY13" fmla="*/ 822875 h 150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2759" h="1507966">
                  <a:moveTo>
                    <a:pt x="1002760" y="822875"/>
                  </a:moveTo>
                  <a:lnTo>
                    <a:pt x="13396" y="1490743"/>
                  </a:lnTo>
                  <a:lnTo>
                    <a:pt x="468847" y="13396"/>
                  </a:lnTo>
                  <a:lnTo>
                    <a:pt x="1002760" y="700401"/>
                  </a:lnTo>
                  <a:lnTo>
                    <a:pt x="1002760" y="685091"/>
                  </a:lnTo>
                  <a:lnTo>
                    <a:pt x="470761" y="1914"/>
                  </a:lnTo>
                  <a:cubicBezTo>
                    <a:pt x="468847" y="0"/>
                    <a:pt x="468847" y="0"/>
                    <a:pt x="466934" y="0"/>
                  </a:cubicBezTo>
                  <a:cubicBezTo>
                    <a:pt x="465020" y="0"/>
                    <a:pt x="463107" y="1914"/>
                    <a:pt x="463107" y="3828"/>
                  </a:cubicBezTo>
                  <a:lnTo>
                    <a:pt x="0" y="1502225"/>
                  </a:lnTo>
                  <a:cubicBezTo>
                    <a:pt x="0" y="1504139"/>
                    <a:pt x="0" y="1506053"/>
                    <a:pt x="1914" y="1507966"/>
                  </a:cubicBezTo>
                  <a:cubicBezTo>
                    <a:pt x="1914" y="1507966"/>
                    <a:pt x="3828" y="1507966"/>
                    <a:pt x="3828" y="1507966"/>
                  </a:cubicBezTo>
                  <a:cubicBezTo>
                    <a:pt x="3828" y="1507966"/>
                    <a:pt x="5741" y="1507966"/>
                    <a:pt x="5741" y="1507966"/>
                  </a:cubicBezTo>
                  <a:lnTo>
                    <a:pt x="1000846" y="836271"/>
                  </a:lnTo>
                  <a:lnTo>
                    <a:pt x="1002760" y="822875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EF5511D-2226-42E2-ADB2-D9D5F241D7BD}"/>
                </a:ext>
              </a:extLst>
            </p:cNvPr>
            <p:cNvSpPr/>
            <p:nvPr/>
          </p:nvSpPr>
          <p:spPr>
            <a:xfrm>
              <a:off x="11617792" y="6441896"/>
              <a:ext cx="1002759" cy="930040"/>
            </a:xfrm>
            <a:custGeom>
              <a:avLst/>
              <a:gdLst>
                <a:gd name="connsiteX0" fmla="*/ 997018 w 1002759"/>
                <a:gd name="connsiteY0" fmla="*/ 922386 h 930040"/>
                <a:gd name="connsiteX1" fmla="*/ 15310 w 1002759"/>
                <a:gd name="connsiteY1" fmla="*/ 677437 h 930040"/>
                <a:gd name="connsiteX2" fmla="*/ 1002760 w 1002759"/>
                <a:gd name="connsiteY2" fmla="*/ 11482 h 930040"/>
                <a:gd name="connsiteX3" fmla="*/ 1002760 w 1002759"/>
                <a:gd name="connsiteY3" fmla="*/ 0 h 930040"/>
                <a:gd name="connsiteX4" fmla="*/ 1914 w 1002759"/>
                <a:gd name="connsiteY4" fmla="*/ 675523 h 930040"/>
                <a:gd name="connsiteX5" fmla="*/ 0 w 1002759"/>
                <a:gd name="connsiteY5" fmla="*/ 679350 h 930040"/>
                <a:gd name="connsiteX6" fmla="*/ 3828 w 1002759"/>
                <a:gd name="connsiteY6" fmla="*/ 683178 h 930040"/>
                <a:gd name="connsiteX7" fmla="*/ 998932 w 1002759"/>
                <a:gd name="connsiteY7" fmla="*/ 930040 h 930040"/>
                <a:gd name="connsiteX8" fmla="*/ 997018 w 1002759"/>
                <a:gd name="connsiteY8" fmla="*/ 922386 h 93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759" h="930040">
                  <a:moveTo>
                    <a:pt x="997018" y="922386"/>
                  </a:moveTo>
                  <a:lnTo>
                    <a:pt x="15310" y="677437"/>
                  </a:lnTo>
                  <a:lnTo>
                    <a:pt x="1002760" y="11482"/>
                  </a:lnTo>
                  <a:lnTo>
                    <a:pt x="1002760" y="0"/>
                  </a:lnTo>
                  <a:lnTo>
                    <a:pt x="1914" y="675523"/>
                  </a:lnTo>
                  <a:cubicBezTo>
                    <a:pt x="0" y="677437"/>
                    <a:pt x="0" y="677437"/>
                    <a:pt x="0" y="679350"/>
                  </a:cubicBezTo>
                  <a:cubicBezTo>
                    <a:pt x="0" y="681264"/>
                    <a:pt x="1914" y="683178"/>
                    <a:pt x="3828" y="683178"/>
                  </a:cubicBezTo>
                  <a:lnTo>
                    <a:pt x="998932" y="930040"/>
                  </a:lnTo>
                  <a:lnTo>
                    <a:pt x="997018" y="922386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1F539AEF-C9C8-1901-861E-93D5AEAFD2E6}"/>
                </a:ext>
              </a:extLst>
            </p:cNvPr>
            <p:cNvSpPr/>
            <p:nvPr/>
          </p:nvSpPr>
          <p:spPr>
            <a:xfrm>
              <a:off x="12079463" y="5619021"/>
              <a:ext cx="544915" cy="702314"/>
            </a:xfrm>
            <a:custGeom>
              <a:avLst/>
              <a:gdLst>
                <a:gd name="connsiteX0" fmla="*/ 541088 w 544915"/>
                <a:gd name="connsiteY0" fmla="*/ 688918 h 702314"/>
                <a:gd name="connsiteX1" fmla="*/ 18658 w 544915"/>
                <a:gd name="connsiteY1" fmla="*/ 15310 h 702314"/>
                <a:gd name="connsiteX2" fmla="*/ 544915 w 544915"/>
                <a:gd name="connsiteY2" fmla="*/ 210503 h 702314"/>
                <a:gd name="connsiteX3" fmla="*/ 544915 w 544915"/>
                <a:gd name="connsiteY3" fmla="*/ 200935 h 702314"/>
                <a:gd name="connsiteX4" fmla="*/ 7176 w 544915"/>
                <a:gd name="connsiteY4" fmla="*/ 0 h 702314"/>
                <a:gd name="connsiteX5" fmla="*/ 1435 w 544915"/>
                <a:gd name="connsiteY5" fmla="*/ 1914 h 702314"/>
                <a:gd name="connsiteX6" fmla="*/ 1435 w 544915"/>
                <a:gd name="connsiteY6" fmla="*/ 7655 h 702314"/>
                <a:gd name="connsiteX7" fmla="*/ 541088 w 544915"/>
                <a:gd name="connsiteY7" fmla="*/ 702314 h 702314"/>
                <a:gd name="connsiteX8" fmla="*/ 541088 w 544915"/>
                <a:gd name="connsiteY8" fmla="*/ 688918 h 702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915" h="702314">
                  <a:moveTo>
                    <a:pt x="541088" y="688918"/>
                  </a:moveTo>
                  <a:lnTo>
                    <a:pt x="18658" y="15310"/>
                  </a:lnTo>
                  <a:lnTo>
                    <a:pt x="544915" y="210503"/>
                  </a:lnTo>
                  <a:lnTo>
                    <a:pt x="544915" y="200935"/>
                  </a:lnTo>
                  <a:lnTo>
                    <a:pt x="7176" y="0"/>
                  </a:lnTo>
                  <a:cubicBezTo>
                    <a:pt x="5263" y="0"/>
                    <a:pt x="3349" y="0"/>
                    <a:pt x="1435" y="1914"/>
                  </a:cubicBezTo>
                  <a:cubicBezTo>
                    <a:pt x="-478" y="3828"/>
                    <a:pt x="-478" y="5741"/>
                    <a:pt x="1435" y="7655"/>
                  </a:cubicBezTo>
                  <a:lnTo>
                    <a:pt x="541088" y="702314"/>
                  </a:lnTo>
                  <a:lnTo>
                    <a:pt x="541088" y="688918"/>
                  </a:lnTo>
                  <a:close/>
                </a:path>
              </a:pathLst>
            </a:custGeom>
            <a:grpFill/>
            <a:ln w="19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88" name="Picture 87">
            <a:extLst>
              <a:ext uri="{FF2B5EF4-FFF2-40B4-BE49-F238E27FC236}">
                <a16:creationId xmlns:a16="http://schemas.microsoft.com/office/drawing/2014/main" id="{DE5DEF0B-0B89-3458-B86C-D96F6DA3F9B4}"/>
              </a:ext>
            </a:extLst>
          </p:cNvPr>
          <p:cNvPicPr/>
          <p:nvPr userDrawn="1"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86"/>
          <a:stretch/>
        </p:blipFill>
        <p:spPr>
          <a:xfrm>
            <a:off x="11341594" y="5102388"/>
            <a:ext cx="545604" cy="71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93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333" b="1" i="0" kern="1200">
          <a:solidFill>
            <a:schemeClr val="accent2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accent2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133" kern="1200">
          <a:solidFill>
            <a:srgbClr val="1F2036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rgbClr val="1F2036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F2036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67" kern="1200">
          <a:solidFill>
            <a:srgbClr val="1F2036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hyperlink" Target="https://intelibliss.com/" TargetMode="External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11" Type="http://schemas.openxmlformats.org/officeDocument/2006/relationships/image" Target="../media/image5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hyperlink" Target="mailto:info@intelibliss.com" TargetMode="External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70D477-976F-9444-34C2-50CFE4249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88" y="707978"/>
            <a:ext cx="5578648" cy="14010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6EF03FD-1FC5-6228-6416-DBC284AD5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3125" y="2991893"/>
            <a:ext cx="1647880" cy="1647880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567A2EC8-2987-EFC3-E8EC-C44CBC44BDBE}"/>
              </a:ext>
            </a:extLst>
          </p:cNvPr>
          <p:cNvSpPr txBox="1">
            <a:spLocks/>
          </p:cNvSpPr>
          <p:nvPr/>
        </p:nvSpPr>
        <p:spPr>
          <a:xfrm>
            <a:off x="1957389" y="2121128"/>
            <a:ext cx="8747070" cy="448841"/>
          </a:xfrm>
          <a:prstGeom prst="rect">
            <a:avLst/>
          </a:prstGeom>
        </p:spPr>
        <p:txBody>
          <a:bodyPr vert="horz" wrap="square" lIns="0" tIns="48260" rIns="0" bIns="0" rtlCol="0" anchor="b">
            <a:sp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33" b="1" i="0" kern="1200">
                <a:solidFill>
                  <a:schemeClr val="accent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lang="en-IN" sz="2600" spc="300" dirty="0">
                <a:solidFill>
                  <a:schemeClr val="bg2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ACCELERATING BUSINESS TRANSFORMATION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5B1943-7D30-E8CA-4ED9-BE04807499D6}"/>
              </a:ext>
            </a:extLst>
          </p:cNvPr>
          <p:cNvSpPr txBox="1"/>
          <p:nvPr/>
        </p:nvSpPr>
        <p:spPr>
          <a:xfrm>
            <a:off x="2194239" y="3169502"/>
            <a:ext cx="7478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>
                <a:latin typeface="Bahnschrift SemiBold SemiConden" panose="020B0502040204020203" pitchFamily="34" charset="0"/>
              </a:rPr>
              <a:t>Utah ServiceNow Release Upgrade Kit</a:t>
            </a:r>
          </a:p>
        </p:txBody>
      </p:sp>
    </p:spTree>
    <p:extLst>
      <p:ext uri="{BB962C8B-B14F-4D97-AF65-F5344CB8AC3E}">
        <p14:creationId xmlns:p14="http://schemas.microsoft.com/office/powerpoint/2010/main" val="3917502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B45D2F71-ED5C-1E16-E13A-25AD57AC1751}"/>
              </a:ext>
            </a:extLst>
          </p:cNvPr>
          <p:cNvSpPr txBox="1"/>
          <p:nvPr/>
        </p:nvSpPr>
        <p:spPr>
          <a:xfrm>
            <a:off x="1543050" y="385763"/>
            <a:ext cx="92297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Bahnschrift SemiBold SemiConden" panose="020B0502040204020203" pitchFamily="34" charset="0"/>
              </a:rPr>
              <a:t>Create value across your organization faster with simplified experiences, purposeful automation and organizational agility</a:t>
            </a:r>
            <a:endParaRPr lang="en-IN" sz="2800" dirty="0"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27" name="Table 27">
            <a:extLst>
              <a:ext uri="{FF2B5EF4-FFF2-40B4-BE49-F238E27FC236}">
                <a16:creationId xmlns:a16="http://schemas.microsoft.com/office/drawing/2014/main" id="{BE1864D4-9E61-C326-06A9-2570A61F83B2}"/>
              </a:ext>
            </a:extLst>
          </p:cNvPr>
          <p:cNvGraphicFramePr>
            <a:graphicFrameLocks noGrp="1"/>
          </p:cNvGraphicFramePr>
          <p:nvPr/>
        </p:nvGraphicFramePr>
        <p:xfrm>
          <a:off x="4071938" y="1443036"/>
          <a:ext cx="7078661" cy="4271962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1985962">
                  <a:extLst>
                    <a:ext uri="{9D8B030D-6E8A-4147-A177-3AD203B41FA5}">
                      <a16:colId xmlns:a16="http://schemas.microsoft.com/office/drawing/2014/main" val="987243813"/>
                    </a:ext>
                  </a:extLst>
                </a:gridCol>
                <a:gridCol w="5092699">
                  <a:extLst>
                    <a:ext uri="{9D8B030D-6E8A-4147-A177-3AD203B41FA5}">
                      <a16:colId xmlns:a16="http://schemas.microsoft.com/office/drawing/2014/main" val="2917495626"/>
                    </a:ext>
                  </a:extLst>
                </a:gridCol>
              </a:tblGrid>
              <a:tr h="1752600">
                <a:tc>
                  <a:txBody>
                    <a:bodyPr/>
                    <a:lstStyle/>
                    <a:p>
                      <a:r>
                        <a:rPr lang="en-IN" sz="24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Simplified experiences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Deliver simplified experiences that drive </a:t>
                      </a:r>
                    </a:p>
                    <a:p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productivity and satisfaction</a:t>
                      </a:r>
                    </a:p>
                    <a:p>
                      <a:pPr marL="342900" indent="-342900" algn="l" defTabSz="914377" rtl="0" eaLnBrk="1" latinLnBrk="0" hangingPunct="1"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Next Experience—Theme Builder</a:t>
                      </a:r>
                    </a:p>
                    <a:p>
                      <a:pPr marL="342900" indent="-342900" algn="l" defTabSz="914377" rtl="0" eaLnBrk="1" latinLnBrk="0" hangingPunct="1"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Mobile</a:t>
                      </a:r>
                    </a:p>
                    <a:p>
                      <a:pPr marL="342900" indent="-342900" algn="l" defTabSz="914377" rtl="0" eaLnBrk="1" latinLnBrk="0" hangingPunct="1"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Workspace</a:t>
                      </a:r>
                      <a:endParaRPr lang="en-IN" sz="180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587172"/>
                  </a:ext>
                </a:extLst>
              </a:tr>
              <a:tr h="1423987">
                <a:tc>
                  <a:txBody>
                    <a:bodyPr/>
                    <a:lstStyle/>
                    <a:p>
                      <a:r>
                        <a:rPr lang="en-IN" sz="24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Purposeful automation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Drive purposeful automation, optimizing processes </a:t>
                      </a:r>
                    </a:p>
                    <a:p>
                      <a:pPr marL="0" algn="l" defTabSz="914377" rtl="0" eaLnBrk="1" latinLnBrk="0" hangingPunct="1"/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to reduce cost and maximize efficiency</a:t>
                      </a:r>
                    </a:p>
                    <a:p>
                      <a:pPr marL="342900" indent="-342900" algn="l" defTabSz="914377" rtl="0" eaLnBrk="1" latinLnBrk="0" hangingPunct="1"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Process Optimization and Workforce Optimization expansion across the platform</a:t>
                      </a:r>
                      <a:endParaRPr lang="en-IN" sz="180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905130"/>
                  </a:ext>
                </a:extLst>
              </a:tr>
              <a:tr h="1095375">
                <a:tc>
                  <a:txBody>
                    <a:bodyPr/>
                    <a:lstStyle/>
                    <a:p>
                      <a:r>
                        <a:rPr lang="en-IN" sz="24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Organizational agility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Create organizational agility to innovate faster </a:t>
                      </a:r>
                    </a:p>
                    <a:p>
                      <a:pPr marL="0" algn="l" defTabSz="914377" rtl="0" eaLnBrk="1" latinLnBrk="0" hangingPunct="1"/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with flexibility and scale</a:t>
                      </a:r>
                    </a:p>
                    <a:p>
                      <a:pPr marL="285750" indent="-285750">
                        <a:buClr>
                          <a:srgbClr val="00B050"/>
                        </a:buClr>
                        <a:buSzPct val="80000"/>
                        <a:buFont typeface="Wingdings" panose="05000000000000000000" pitchFamily="2" charset="2"/>
                        <a:buChar char="v"/>
                      </a:pPr>
                      <a:r>
                        <a:rPr lang="en-US" dirty="0"/>
                        <a:t>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Health and Safety</a:t>
                      </a:r>
                      <a:endParaRPr lang="en-IN" sz="180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459501"/>
                  </a:ext>
                </a:extLst>
              </a:tr>
            </a:tbl>
          </a:graphicData>
        </a:graphic>
      </p:graphicFrame>
      <p:pic>
        <p:nvPicPr>
          <p:cNvPr id="30" name="Picture 29">
            <a:extLst>
              <a:ext uri="{FF2B5EF4-FFF2-40B4-BE49-F238E27FC236}">
                <a16:creationId xmlns:a16="http://schemas.microsoft.com/office/drawing/2014/main" id="{A4B9F367-1215-E6C2-2B53-4C0A84B9A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98" y="1526229"/>
            <a:ext cx="3694765" cy="410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700097"/>
      </p:ext>
    </p:extLst>
  </p:cSld>
  <p:clrMapOvr>
    <a:masterClrMapping/>
  </p:clrMapOvr>
  <p:transition spd="med">
    <p:pull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BB89AA-B400-41F6-3AFF-E3FBC42A3A8A}"/>
              </a:ext>
            </a:extLst>
          </p:cNvPr>
          <p:cNvSpPr txBox="1"/>
          <p:nvPr/>
        </p:nvSpPr>
        <p:spPr>
          <a:xfrm>
            <a:off x="3100388" y="172433"/>
            <a:ext cx="73628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Bahnschrift SemiBold SemiConden" panose="020B0502040204020203" pitchFamily="34" charset="0"/>
              </a:rPr>
              <a:t>What’s new on Now Platform? </a:t>
            </a:r>
            <a:r>
              <a:rPr lang="en-US" sz="1800" b="1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on</a:t>
            </a:r>
            <a:r>
              <a:rPr lang="en-US" sz="1800" b="1" spc="-165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 </a:t>
            </a:r>
            <a:r>
              <a:rPr lang="en-US" sz="1800" b="1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Now</a:t>
            </a:r>
            <a:r>
              <a:rPr lang="en-US" sz="1800" b="1" spc="-185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 </a:t>
            </a:r>
            <a:r>
              <a:rPr lang="en-US" sz="1800" b="1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Platform?</a:t>
            </a:r>
            <a:endParaRPr lang="en-IN" sz="1800" b="1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  <a:p>
            <a:endParaRPr lang="en-US" dirty="0"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464C5AED-F63E-1B36-85D2-6CDA0BE895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914709"/>
              </p:ext>
            </p:extLst>
          </p:nvPr>
        </p:nvGraphicFramePr>
        <p:xfrm>
          <a:off x="485774" y="775930"/>
          <a:ext cx="10691813" cy="567395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031371">
                  <a:extLst>
                    <a:ext uri="{9D8B030D-6E8A-4147-A177-3AD203B41FA5}">
                      <a16:colId xmlns:a16="http://schemas.microsoft.com/office/drawing/2014/main" val="3360179349"/>
                    </a:ext>
                  </a:extLst>
                </a:gridCol>
                <a:gridCol w="7660442">
                  <a:extLst>
                    <a:ext uri="{9D8B030D-6E8A-4147-A177-3AD203B41FA5}">
                      <a16:colId xmlns:a16="http://schemas.microsoft.com/office/drawing/2014/main" val="941521482"/>
                    </a:ext>
                  </a:extLst>
                </a:gridCol>
              </a:tblGrid>
              <a:tr h="517562">
                <a:tc>
                  <a:txBody>
                    <a:bodyPr/>
                    <a:lstStyle/>
                    <a:p>
                      <a:pPr marL="5207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Key</a:t>
                      </a:r>
                      <a:r>
                        <a:rPr lang="en-US" sz="2400" b="1" u="none" spc="-1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400" b="1" u="non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Features</a:t>
                      </a:r>
                      <a:endParaRPr lang="en-IN" sz="2400" u="non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714195"/>
                  </a:ext>
                </a:extLst>
              </a:tr>
              <a:tr h="517562"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spcBef>
                          <a:spcPts val="1020"/>
                        </a:spcBef>
                      </a:pPr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Theme Builder</a:t>
                      </a:r>
                      <a:endParaRPr lang="en-IN" sz="16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2705" algn="l">
                        <a:spcBef>
                          <a:spcPts val="1020"/>
                        </a:spcBef>
                        <a:spcAft>
                          <a:spcPts val="0"/>
                        </a:spcAft>
                      </a:pPr>
                      <a:r>
                        <a:rPr lang="en-US" sz="1600" b="1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Easily</a:t>
                      </a:r>
                      <a:r>
                        <a:rPr lang="en-US" sz="1600" b="1" spc="-5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create</a:t>
                      </a:r>
                      <a:r>
                        <a:rPr lang="en-US" sz="1600" b="1" spc="-7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and</a:t>
                      </a:r>
                      <a:r>
                        <a:rPr lang="en-US" sz="1600" b="1" spc="-5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manage</a:t>
                      </a:r>
                      <a:r>
                        <a:rPr lang="en-US" sz="1600" b="1" spc="-6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branded</a:t>
                      </a:r>
                      <a:r>
                        <a:rPr lang="en-US" sz="1600" b="1" spc="-7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themes</a:t>
                      </a:r>
                      <a:r>
                        <a:rPr lang="en-US" sz="1600" b="1" spc="-5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to</a:t>
                      </a:r>
                      <a:r>
                        <a:rPr lang="en-US" sz="1600" b="1" spc="-5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engage</a:t>
                      </a:r>
                      <a:r>
                        <a:rPr lang="en-US" sz="1600" b="1" spc="-7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users</a:t>
                      </a:r>
                      <a:endParaRPr lang="en-IN" sz="16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245664"/>
                  </a:ext>
                </a:extLst>
              </a:tr>
              <a:tr h="517562"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spcBef>
                          <a:spcPts val="1020"/>
                        </a:spcBef>
                      </a:pPr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Unified theming in mobile apps</a:t>
                      </a:r>
                      <a:endParaRPr lang="en-IN" sz="16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spcBef>
                          <a:spcPts val="102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Deliver seamless experiences between web portals and mobile apps</a:t>
                      </a:r>
                      <a:endParaRPr lang="en-IN" sz="16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4935515"/>
                  </a:ext>
                </a:extLst>
              </a:tr>
              <a:tr h="517562">
                <a:tc>
                  <a:txBody>
                    <a:bodyPr/>
                    <a:lstStyle/>
                    <a:p>
                      <a:pPr marL="91440" algn="l">
                        <a:spcBef>
                          <a:spcPts val="1145"/>
                        </a:spcBef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Process</a:t>
                      </a:r>
                      <a:r>
                        <a:rPr lang="en-US" sz="1600" b="1" spc="-4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Optimization</a:t>
                      </a:r>
                      <a:endParaRPr lang="en-IN" sz="16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2705" algn="l">
                        <a:spcBef>
                          <a:spcPts val="114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Expanded</a:t>
                      </a:r>
                      <a:r>
                        <a:rPr lang="en-US" sz="1600" b="1" spc="1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availability</a:t>
                      </a:r>
                      <a:r>
                        <a:rPr lang="en-US" sz="1600" b="1" spc="3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of</a:t>
                      </a:r>
                      <a:r>
                        <a:rPr lang="en-US" sz="1600" b="1" spc="5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in-platform</a:t>
                      </a:r>
                      <a:r>
                        <a:rPr lang="en-US" sz="1600" b="1" spc="2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process</a:t>
                      </a:r>
                      <a:r>
                        <a:rPr lang="en-US" sz="1600" b="1" spc="4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mining</a:t>
                      </a:r>
                      <a:endParaRPr lang="en-IN" sz="16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68885"/>
                  </a:ext>
                </a:extLst>
              </a:tr>
              <a:tr h="511384">
                <a:tc>
                  <a:txBody>
                    <a:bodyPr/>
                    <a:lstStyle/>
                    <a:p>
                      <a:pPr marL="91440" algn="l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Workforce</a:t>
                      </a:r>
                      <a:r>
                        <a:rPr lang="en-US" sz="1600" b="1" spc="-6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Optimization</a:t>
                      </a:r>
                      <a:endParaRPr lang="en-IN" sz="16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Expanded</a:t>
                      </a:r>
                      <a:r>
                        <a:rPr lang="en-US" sz="1600" b="1" spc="2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availability</a:t>
                      </a:r>
                      <a:r>
                        <a:rPr lang="en-US" sz="1600" b="1" spc="4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to</a:t>
                      </a:r>
                      <a:r>
                        <a:rPr lang="en-US" sz="1600" b="1" spc="4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develop</a:t>
                      </a:r>
                      <a:r>
                        <a:rPr lang="en-US" sz="1600" b="1" spc="3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high-performing</a:t>
                      </a:r>
                      <a:r>
                        <a:rPr lang="en-US" sz="1600" b="1" spc="5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teams</a:t>
                      </a:r>
                      <a:r>
                        <a:rPr lang="en-US" sz="1600" b="1" spc="4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across</a:t>
                      </a:r>
                      <a:r>
                        <a:rPr lang="en-US" sz="1600" b="1" spc="6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the</a:t>
                      </a:r>
                      <a:r>
                        <a:rPr lang="en-US" sz="1600" b="1" spc="6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enterprise</a:t>
                      </a:r>
                      <a:endParaRPr lang="en-IN" sz="16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35491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marL="91440" algn="l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Document</a:t>
                      </a:r>
                      <a:r>
                        <a:rPr lang="en-US" sz="1600" b="1" spc="13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Intelligence</a:t>
                      </a:r>
                      <a:r>
                        <a:rPr lang="en-US" sz="1600" b="1" spc="13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enhancements</a:t>
                      </a:r>
                      <a:endParaRPr lang="en-IN" sz="16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Accelerate</a:t>
                      </a:r>
                      <a:r>
                        <a:rPr lang="en-US" sz="1600" b="1" spc="2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and</a:t>
                      </a:r>
                      <a:r>
                        <a:rPr lang="en-US" sz="1600" b="1" spc="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automate</a:t>
                      </a:r>
                      <a:r>
                        <a:rPr lang="en-US" sz="1600" b="1" spc="1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AI-enabled</a:t>
                      </a:r>
                      <a:r>
                        <a:rPr lang="en-US" sz="1600" b="1" spc="1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text</a:t>
                      </a:r>
                      <a:r>
                        <a:rPr lang="en-US" sz="1600" b="1" spc="4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extraction</a:t>
                      </a:r>
                      <a:r>
                        <a:rPr lang="en-US" sz="1600" b="1" spc="4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from</a:t>
                      </a:r>
                      <a:r>
                        <a:rPr lang="en-US" sz="1600" b="1" spc="7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documents</a:t>
                      </a:r>
                      <a:r>
                        <a:rPr lang="en-US" sz="1600" b="1" spc="5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to</a:t>
                      </a:r>
                      <a:r>
                        <a:rPr lang="en-US" sz="1600" b="1" spc="5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enhance</a:t>
                      </a:r>
                      <a:r>
                        <a:rPr lang="en-US" sz="1600" b="1" spc="5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user</a:t>
                      </a:r>
                      <a:r>
                        <a:rPr lang="en-US" sz="1600" b="1" spc="8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experience</a:t>
                      </a:r>
                      <a:endParaRPr lang="en-IN" sz="16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250056"/>
                  </a:ext>
                </a:extLst>
              </a:tr>
              <a:tr h="2266352">
                <a:tc>
                  <a:txBody>
                    <a:bodyPr/>
                    <a:lstStyle/>
                    <a:p>
                      <a:pPr marL="91440" algn="l"/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IN" sz="16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91440" algn="l"/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IN" sz="16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91440" algn="l">
                        <a:spcBef>
                          <a:spcPts val="5"/>
                        </a:spcBef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ServiceNow</a:t>
                      </a:r>
                      <a:r>
                        <a:rPr lang="en-US" sz="1600" b="1" spc="-3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Log</a:t>
                      </a:r>
                      <a:r>
                        <a:rPr lang="en-US" sz="1600" b="1" spc="1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Export</a:t>
                      </a:r>
                      <a:r>
                        <a:rPr lang="en-US" sz="1600" b="1" spc="-2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Service</a:t>
                      </a:r>
                      <a:endParaRPr lang="en-IN" sz="16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2705" algn="l">
                        <a:lnSpc>
                          <a:spcPts val="13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52705" algn="l">
                        <a:lnSpc>
                          <a:spcPts val="13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Seamlessly</a:t>
                      </a:r>
                      <a:r>
                        <a:rPr lang="en-US" sz="1600" b="1" spc="3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incorporate</a:t>
                      </a:r>
                      <a:r>
                        <a:rPr lang="en-US" sz="1600" b="1" spc="-1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ServiceNow</a:t>
                      </a:r>
                      <a:r>
                        <a:rPr lang="en-US" sz="1600" b="1" spc="-1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system</a:t>
                      </a:r>
                      <a:r>
                        <a:rPr lang="en-US" sz="1600" b="1" spc="4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and</a:t>
                      </a:r>
                      <a:r>
                        <a:rPr lang="en-US" sz="1600" b="1" spc="3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application</a:t>
                      </a:r>
                      <a:r>
                        <a:rPr lang="en-US" sz="1600" b="1" spc="-1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logs</a:t>
                      </a:r>
                      <a:r>
                        <a:rPr lang="en-US" sz="1600" b="1" spc="2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into</a:t>
                      </a:r>
                      <a:r>
                        <a:rPr lang="en-US" sz="1600" b="1" spc="3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enterprise</a:t>
                      </a:r>
                      <a:r>
                        <a:rPr lang="en-US" sz="1600" b="1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security</a:t>
                      </a:r>
                      <a:r>
                        <a:rPr lang="en-US" sz="1600" b="1" spc="2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analytics</a:t>
                      </a:r>
                      <a:r>
                        <a:rPr lang="en-US" sz="1600" b="1" spc="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tools.</a:t>
                      </a:r>
                    </a:p>
                    <a:p>
                      <a:pPr marL="52705" algn="l">
                        <a:lnSpc>
                          <a:spcPts val="13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IN" sz="16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342900" marR="342265" lvl="0" indent="-342900" algn="l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Highly</a:t>
                      </a:r>
                      <a:r>
                        <a:rPr lang="en-US" sz="1800" spc="-4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scalable</a:t>
                      </a:r>
                      <a:r>
                        <a:rPr lang="en-US" sz="1800" spc="-6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and</a:t>
                      </a:r>
                      <a:r>
                        <a:rPr lang="en-US" sz="1800" spc="-3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near</a:t>
                      </a:r>
                      <a:r>
                        <a:rPr lang="en-US" sz="1800" spc="-3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real-time</a:t>
                      </a:r>
                      <a:r>
                        <a:rPr lang="en-US" sz="1800" spc="-6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integration</a:t>
                      </a:r>
                      <a:r>
                        <a:rPr lang="en-US" sz="1800" spc="-5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with</a:t>
                      </a:r>
                      <a:r>
                        <a:rPr lang="en-US" sz="18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log</a:t>
                      </a:r>
                      <a:r>
                        <a:rPr lang="en-US" sz="1800" spc="-3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analytics</a:t>
                      </a:r>
                      <a:r>
                        <a:rPr lang="en-US" sz="1800" spc="-4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solutions</a:t>
                      </a:r>
                      <a:r>
                        <a:rPr lang="en-US" sz="1800" spc="-3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using</a:t>
                      </a:r>
                      <a:r>
                        <a:rPr lang="en-US" sz="1800" spc="-4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</a:t>
                      </a:r>
                      <a:r>
                        <a:rPr lang="en-US" sz="1800" spc="-1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Kafka</a:t>
                      </a:r>
                      <a:r>
                        <a:rPr lang="en-US" sz="1800" spc="-3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system</a:t>
                      </a:r>
                      <a:r>
                        <a:rPr lang="en-US" sz="1800" spc="-3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or</a:t>
                      </a:r>
                      <a:r>
                        <a:rPr lang="en-US" sz="1800" spc="-3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via</a:t>
                      </a:r>
                      <a:r>
                        <a:rPr lang="en-US" sz="1800" spc="-4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</a:t>
                      </a:r>
                      <a:r>
                        <a:rPr lang="en-US" sz="1800" spc="-1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Kafka</a:t>
                      </a:r>
                      <a:r>
                        <a:rPr lang="en-US" sz="1800" spc="-35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connector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342900" lvl="0" indent="-342900" algn="l">
                        <a:spcBef>
                          <a:spcPts val="28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Easy</a:t>
                      </a:r>
                      <a:r>
                        <a:rPr lang="en-US" sz="1800" spc="-9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setup</a:t>
                      </a:r>
                      <a:r>
                        <a:rPr lang="en-US" sz="1800" spc="-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with</a:t>
                      </a:r>
                      <a:r>
                        <a:rPr lang="en-US" sz="1800" spc="-7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  <a:r>
                        <a:rPr lang="en-US" sz="1800" spc="-6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additional</a:t>
                      </a:r>
                      <a:r>
                        <a:rPr lang="en-US" sz="1800" spc="-9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coding</a:t>
                      </a:r>
                      <a:r>
                        <a:rPr lang="en-US" sz="1800" spc="-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needed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342900" lvl="0" indent="-342900" algn="l">
                        <a:spcBef>
                          <a:spcPts val="28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Reduces</a:t>
                      </a:r>
                      <a:r>
                        <a:rPr lang="en-US" sz="1800" spc="-12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cost</a:t>
                      </a:r>
                      <a:r>
                        <a:rPr lang="en-US" sz="1800" spc="-7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and</a:t>
                      </a:r>
                      <a:r>
                        <a:rPr lang="en-US" sz="1800" spc="-8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improves</a:t>
                      </a:r>
                      <a:r>
                        <a:rPr lang="en-US" sz="1800" spc="-10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efficiency</a:t>
                      </a:r>
                      <a:r>
                        <a:rPr lang="en-US" sz="1800" spc="-9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by</a:t>
                      </a:r>
                      <a:r>
                        <a:rPr lang="en-US" sz="1800" spc="-8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exporting</a:t>
                      </a:r>
                      <a:r>
                        <a:rPr lang="en-US" sz="1800" spc="-9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only</a:t>
                      </a:r>
                      <a:r>
                        <a:rPr lang="en-US" sz="1800" spc="-7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the</a:t>
                      </a:r>
                      <a:r>
                        <a:rPr lang="en-US" sz="1800" spc="-7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data</a:t>
                      </a:r>
                      <a:r>
                        <a:rPr lang="en-US" sz="1800" spc="-8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needed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342900" lvl="0" indent="-342900" algn="l">
                        <a:spcBef>
                          <a:spcPts val="28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Improves</a:t>
                      </a:r>
                      <a:r>
                        <a:rPr lang="en-US" sz="1800" spc="-2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threat</a:t>
                      </a:r>
                      <a:r>
                        <a:rPr lang="en-US" sz="1800" spc="1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detection</a:t>
                      </a:r>
                      <a:r>
                        <a:rPr lang="en-US" sz="1800" spc="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and</a:t>
                      </a:r>
                      <a:r>
                        <a:rPr lang="en-US" sz="1800" spc="3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user experience,</a:t>
                      </a:r>
                      <a:r>
                        <a:rPr lang="en-US" sz="1800" spc="-2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and</a:t>
                      </a:r>
                      <a:r>
                        <a:rPr lang="en-US" sz="1800" spc="2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simplifies</a:t>
                      </a:r>
                      <a:r>
                        <a:rPr lang="en-US" sz="1800" spc="1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compliance</a:t>
                      </a:r>
                      <a:r>
                        <a:rPr lang="en-US" sz="1800" spc="-1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monitoring</a:t>
                      </a:r>
                      <a:r>
                        <a:rPr lang="en-US" sz="1800" spc="3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and</a:t>
                      </a:r>
                      <a:r>
                        <a:rPr lang="en-US" sz="1800" spc="4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IT</a:t>
                      </a:r>
                      <a:r>
                        <a:rPr lang="en-US" sz="1800" spc="-1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troubleshooting.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Arial MT"/>
                        <a:cs typeface="Arial MT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309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9992030"/>
      </p:ext>
    </p:extLst>
  </p:cSld>
  <p:clrMapOvr>
    <a:masterClrMapping/>
  </p:clrMapOvr>
  <p:transition spd="med">
    <p:pull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BB89AA-B400-41F6-3AFF-E3FBC42A3A8A}"/>
              </a:ext>
            </a:extLst>
          </p:cNvPr>
          <p:cNvSpPr txBox="1"/>
          <p:nvPr/>
        </p:nvSpPr>
        <p:spPr>
          <a:xfrm>
            <a:off x="2200275" y="0"/>
            <a:ext cx="73628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Bahnschrift SemiBold SemiConden" panose="020B0502040204020203" pitchFamily="34" charset="0"/>
              </a:rPr>
              <a:t>What’s new from Customer Service Management?</a:t>
            </a:r>
            <a:r>
              <a:rPr lang="en-US" sz="2400" b="1" spc="-165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 </a:t>
            </a:r>
            <a:r>
              <a:rPr lang="en-US" sz="1800" b="1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Now</a:t>
            </a:r>
            <a:r>
              <a:rPr lang="en-US" sz="1800" b="1" spc="-185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 </a:t>
            </a:r>
            <a:r>
              <a:rPr lang="en-US" sz="1800" b="1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Platform?</a:t>
            </a:r>
            <a:endParaRPr lang="en-IN" sz="1800" b="1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  <a:p>
            <a:endParaRPr lang="en-US" dirty="0"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927CF47F-4120-44DA-6E96-92B7173C3E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161362"/>
              </p:ext>
            </p:extLst>
          </p:nvPr>
        </p:nvGraphicFramePr>
        <p:xfrm>
          <a:off x="428625" y="442913"/>
          <a:ext cx="10658476" cy="6429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7676">
                  <a:extLst>
                    <a:ext uri="{9D8B030D-6E8A-4147-A177-3AD203B41FA5}">
                      <a16:colId xmlns:a16="http://schemas.microsoft.com/office/drawing/2014/main" val="1983224131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718331355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195055"/>
                  </a:ext>
                </a:extLst>
              </a:tr>
              <a:tr h="1880202"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spcBef>
                          <a:spcPts val="1020"/>
                        </a:spcBef>
                      </a:pPr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en-IN" sz="16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91440" algn="l" defTabSz="914377" rtl="0" eaLnBrk="1" latinLnBrk="0" hangingPunct="1">
                        <a:spcBef>
                          <a:spcPts val="102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Omni Channel Callback</a:t>
                      </a:r>
                      <a:endParaRPr lang="en-IN" sz="16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ts val="1320"/>
                        </a:lnSpc>
                        <a:spcBef>
                          <a:spcPts val="102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Help customers avoid queues by requesting an agent callback</a:t>
                      </a:r>
                      <a:endParaRPr lang="en-IN" sz="16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Allow customers to request a callback as soon as an agent is available via Engagement Messenger or a portal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Empower customers to schedule a phone or Zoom callback with an agent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Enable customers to add context to route the callback to the best available agent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8813846"/>
                  </a:ext>
                </a:extLst>
              </a:tr>
              <a:tr h="2199321"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spcBef>
                          <a:spcPts val="1020"/>
                        </a:spcBef>
                      </a:pPr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en-IN" sz="16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91440" algn="l" defTabSz="914377" rtl="0" eaLnBrk="1" latinLnBrk="0" hangingPunct="1">
                        <a:spcBef>
                          <a:spcPts val="102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en-IN" sz="16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91440" algn="l" defTabSz="914377" rtl="0" eaLnBrk="1" latinLnBrk="0" hangingPunct="1">
                        <a:spcBef>
                          <a:spcPts val="102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Google Business Messages*</a:t>
                      </a:r>
                      <a:endParaRPr lang="en-IN" sz="16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ts val="1320"/>
                        </a:lnSpc>
                        <a:spcBef>
                          <a:spcPts val="102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Allow customers to engage with a business directly from Google</a:t>
                      </a:r>
                      <a:endParaRPr lang="en-IN" sz="16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Empower customers to initiate conversations from Google entry points like search, maps, and websites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Proactively send agent and system-initiated messages to customers via Google Business Messages.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Create engaging conversational experiences with enhanced messaging capabilities like Rich Cards,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lvl="0" indent="-342900" algn="l" defTabSz="914377" rtl="0" eaLnBrk="1" latinLnBrk="0" hangingPunct="1">
                        <a:lnSpc>
                          <a:spcPts val="1330"/>
                        </a:lnSpc>
                        <a:spcBef>
                          <a:spcPts val="102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Carousels, and Quick Replies.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94886903"/>
                  </a:ext>
                </a:extLst>
              </a:tr>
              <a:tr h="1978377"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spcBef>
                          <a:spcPts val="102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en-IN" sz="16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91440" marR="260985" algn="l" defTabSz="914377" rtl="0" eaLnBrk="1" latinLnBrk="0" hangingPunct="1">
                        <a:spcBef>
                          <a:spcPts val="102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Real-time voice transcription with Amazon Connect*</a:t>
                      </a:r>
                      <a:endParaRPr lang="en-IN" sz="16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ts val="1320"/>
                        </a:lnSpc>
                        <a:spcBef>
                          <a:spcPts val="102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Convert live voice conversations into text with Amazon Connect integration</a:t>
                      </a:r>
                      <a:endParaRPr lang="en-IN" sz="16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Automatically capture and transcribe conversations in real-time via Amazon Connect integration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Display conversation transcripts in the agent workspace alongside customer data and case details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Provide agents and managers with conversation transcript logs to improve service and training gaps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78147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099206"/>
      </p:ext>
    </p:extLst>
  </p:cSld>
  <p:clrMapOvr>
    <a:masterClrMapping/>
  </p:clrMapOvr>
  <p:transition spd="med">
    <p:pull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96BFEA-AFE1-82D8-1E34-9C21F2D53F35}"/>
              </a:ext>
            </a:extLst>
          </p:cNvPr>
          <p:cNvSpPr txBox="1"/>
          <p:nvPr/>
        </p:nvSpPr>
        <p:spPr>
          <a:xfrm>
            <a:off x="2424113" y="0"/>
            <a:ext cx="7343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Bahnschrift SemiBold SemiConden" panose="020B0502040204020203" pitchFamily="34" charset="0"/>
              </a:rPr>
              <a:t>What’s new from Customer Service Management?</a:t>
            </a:r>
            <a:endParaRPr lang="en-IN" sz="2800" dirty="0"/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8DFFA7DC-32B7-DCC2-AD68-1D21BC2668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339106"/>
              </p:ext>
            </p:extLst>
          </p:nvPr>
        </p:nvGraphicFramePr>
        <p:xfrm>
          <a:off x="542925" y="855108"/>
          <a:ext cx="10658476" cy="4428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7676">
                  <a:extLst>
                    <a:ext uri="{9D8B030D-6E8A-4147-A177-3AD203B41FA5}">
                      <a16:colId xmlns:a16="http://schemas.microsoft.com/office/drawing/2014/main" val="1983224131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718331355"/>
                    </a:ext>
                  </a:extLst>
                </a:gridCol>
              </a:tblGrid>
              <a:tr h="466814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195055"/>
                  </a:ext>
                </a:extLst>
              </a:tr>
              <a:tr h="1835616">
                <a:tc>
                  <a:txBody>
                    <a:bodyPr/>
                    <a:lstStyle/>
                    <a:p>
                      <a:pPr marL="91440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8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52070"/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Install</a:t>
                      </a:r>
                      <a:r>
                        <a:rPr lang="en-US" sz="1100" b="1" spc="-55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base</a:t>
                      </a:r>
                      <a:r>
                        <a:rPr lang="en-US" sz="1100" b="1" spc="-55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foundation</a:t>
                      </a:r>
                      <a:endParaRPr lang="en-IN" sz="16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>
                        <a:lnSpc>
                          <a:spcPts val="1320"/>
                        </a:lnSpc>
                        <a:spcBef>
                          <a:spcPts val="29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Provide a 360° view of a product's install base and services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Establish association between child and parent install base items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Capture foundational install base data including location, install date, status, and services in a single view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Enable install base admins to authorize internal or 3rd party users to manage items on their behalf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8813846"/>
                  </a:ext>
                </a:extLst>
              </a:tr>
              <a:tr h="2126065">
                <a:tc>
                  <a:txBody>
                    <a:bodyPr/>
                    <a:lstStyle/>
                    <a:p>
                      <a:pPr marL="9144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52070"/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Service</a:t>
                      </a:r>
                      <a:r>
                        <a:rPr lang="en-US" sz="1100" b="1" spc="115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6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Definitions</a:t>
                      </a:r>
                      <a:endParaRPr lang="en-IN" sz="16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>
                        <a:lnSpc>
                          <a:spcPts val="1320"/>
                        </a:lnSpc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Define available services and case types for a given product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Allow admins to associate relevant services and case types to products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Present customers with a list of relevant services based on the products they own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Automatically filter case type selection based on the customer's product model, context, and/or relevant service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94886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4636851"/>
      </p:ext>
    </p:extLst>
  </p:cSld>
  <p:clrMapOvr>
    <a:masterClrMapping/>
  </p:clrMapOvr>
  <p:transition spd="med">
    <p:pull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755462-CF45-9198-A0BA-D48126984599}"/>
              </a:ext>
            </a:extLst>
          </p:cNvPr>
          <p:cNvSpPr txBox="1"/>
          <p:nvPr/>
        </p:nvSpPr>
        <p:spPr>
          <a:xfrm>
            <a:off x="2852737" y="0"/>
            <a:ext cx="6486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Bahnschrift SemiBold SemiConden" panose="020B0502040204020203" pitchFamily="34" charset="0"/>
              </a:rPr>
              <a:t>What’s new from Field Service Management?</a:t>
            </a:r>
            <a:endParaRPr lang="en-IN" sz="2800" dirty="0"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44F580A8-4E84-6BC3-2787-7D6B9E65A2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9760143"/>
              </p:ext>
            </p:extLst>
          </p:nvPr>
        </p:nvGraphicFramePr>
        <p:xfrm>
          <a:off x="300039" y="523220"/>
          <a:ext cx="10915650" cy="63664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8949">
                  <a:extLst>
                    <a:ext uri="{9D8B030D-6E8A-4147-A177-3AD203B41FA5}">
                      <a16:colId xmlns:a16="http://schemas.microsoft.com/office/drawing/2014/main" val="260659419"/>
                    </a:ext>
                  </a:extLst>
                </a:gridCol>
                <a:gridCol w="7886701">
                  <a:extLst>
                    <a:ext uri="{9D8B030D-6E8A-4147-A177-3AD203B41FA5}">
                      <a16:colId xmlns:a16="http://schemas.microsoft.com/office/drawing/2014/main" val="1647059115"/>
                    </a:ext>
                  </a:extLst>
                </a:gridCol>
              </a:tblGrid>
              <a:tr h="458546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5210318"/>
                  </a:ext>
                </a:extLst>
              </a:tr>
              <a:tr h="1877121">
                <a:tc>
                  <a:txBody>
                    <a:bodyPr/>
                    <a:lstStyle/>
                    <a:p>
                      <a:pPr marL="5207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Task</a:t>
                      </a:r>
                      <a:r>
                        <a:rPr lang="en-US" sz="1100" b="1" spc="80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Bundling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Consolidate multiple work order tasks into a single trip to further streamline scheduling, and reduce travel time and service costs</a:t>
                      </a:r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Improve dispatcher efficiency by grouping similar work order tasks in to one bundle.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Reduce travel costs and time, increasing service margins and reducing the carbon footprint.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Increase daily workload and technician productivity while reducing the work order task backlog.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66224088"/>
                  </a:ext>
                </a:extLst>
              </a:tr>
              <a:tr h="1877121">
                <a:tc>
                  <a:txBody>
                    <a:bodyPr/>
                    <a:lstStyle/>
                    <a:p>
                      <a:pPr marL="5207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Equipment</a:t>
                      </a:r>
                      <a:r>
                        <a:rPr lang="en-US" sz="1100" b="1" spc="60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Scheduling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 algn="l" defTabSz="914377" rtl="0" eaLnBrk="1" latinLnBrk="0" hangingPunct="1">
                        <a:lnSpc>
                          <a:spcPct val="10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Easily schedule specialized tools and equipment, check in/out equipment, and ensure scheduled equipment is available and functioning properly.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Support more granular scheduling needs to include specialized equipment.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Minimize delays from waiting on needed equipment and speed time to task completion.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Reduce lost, misplaced, or stolen equipment using check-out and check-in procedures.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02145703"/>
                  </a:ext>
                </a:extLst>
              </a:tr>
              <a:tr h="2121993">
                <a:tc>
                  <a:txBody>
                    <a:bodyPr/>
                    <a:lstStyle/>
                    <a:p>
                      <a:pPr marL="5207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Intra-day</a:t>
                      </a:r>
                      <a:r>
                        <a:rPr lang="en-US" sz="1100" b="1" spc="25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Schedule</a:t>
                      </a:r>
                      <a:r>
                        <a:rPr lang="en-US" sz="1100" b="1" spc="50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Automation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Dynamically adjust schedules to respond to real time field updates; improve contract compliance, technician utilization, and productivity.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Reschedule work automatically and minimize guesswork for dispatchers.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Reduce penalties by ensuring work gets rescheduled appropriately in accordance with contractual obligations.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Deliver a better experience by ensuring schedule gaps are closed, and technicians and customers stay informed of changes.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195079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1612584"/>
      </p:ext>
    </p:extLst>
  </p:cSld>
  <p:clrMapOvr>
    <a:masterClrMapping/>
  </p:clrMapOvr>
  <p:transition spd="med">
    <p:pull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A8A8163B-1773-9339-0F11-41844CD651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472534"/>
              </p:ext>
            </p:extLst>
          </p:nvPr>
        </p:nvGraphicFramePr>
        <p:xfrm>
          <a:off x="414338" y="948267"/>
          <a:ext cx="10615612" cy="4652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7650">
                  <a:extLst>
                    <a:ext uri="{9D8B030D-6E8A-4147-A177-3AD203B41FA5}">
                      <a16:colId xmlns:a16="http://schemas.microsoft.com/office/drawing/2014/main" val="2849325611"/>
                    </a:ext>
                  </a:extLst>
                </a:gridCol>
                <a:gridCol w="6557962">
                  <a:extLst>
                    <a:ext uri="{9D8B030D-6E8A-4147-A177-3AD203B41FA5}">
                      <a16:colId xmlns:a16="http://schemas.microsoft.com/office/drawing/2014/main" val="56022979"/>
                    </a:ext>
                  </a:extLst>
                </a:gridCol>
              </a:tblGrid>
              <a:tr h="375088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57304404"/>
                  </a:ext>
                </a:extLst>
              </a:tr>
              <a:tr h="1977752">
                <a:tc>
                  <a:txBody>
                    <a:bodyPr/>
                    <a:lstStyle/>
                    <a:p>
                      <a:pPr marL="5207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Process</a:t>
                      </a:r>
                      <a:r>
                        <a:rPr lang="en-US" sz="1100" b="1" spc="165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Optimization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>
                        <a:lnSpc>
                          <a:spcPts val="132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Continually improve service processes and experiences.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Increase visibility of end-to-end processes to uncover hidden delays and bottlenecks.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Improve traceability to connect KPI trends to underlying processes.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Reduce costs by identifying the root cause of process inefficiencies and implementing corrective actions.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60877832"/>
                  </a:ext>
                </a:extLst>
              </a:tr>
              <a:tr h="2299595">
                <a:tc>
                  <a:txBody>
                    <a:bodyPr/>
                    <a:lstStyle/>
                    <a:p>
                      <a:pPr marL="5207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Workforce</a:t>
                      </a:r>
                      <a:r>
                        <a:rPr lang="en-US" sz="1100" b="1" spc="165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Optimization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>
                        <a:lnSpc>
                          <a:spcPct val="10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Continually improve the quality and efficiency of service teams through improved scheduling, learning, and coaching of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52070">
                        <a:lnSpc>
                          <a:spcPct val="100000"/>
                        </a:lnSpc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individuals and teams.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Increase organizational dispatch and scheduling efficiency.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Improve the management of shifts and time-off requests.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Identify and promote resource coaching and team improvement initiatives.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6144625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A549DEA-DAC7-78EB-22DD-4FB53EE658A3}"/>
              </a:ext>
            </a:extLst>
          </p:cNvPr>
          <p:cNvSpPr txBox="1"/>
          <p:nvPr/>
        </p:nvSpPr>
        <p:spPr>
          <a:xfrm>
            <a:off x="2157413" y="157163"/>
            <a:ext cx="7386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Bahnschrift SemiBold SemiConden" panose="020B0502040204020203" pitchFamily="34" charset="0"/>
              </a:rPr>
              <a:t>What’s new from Field Service Management?</a:t>
            </a:r>
            <a:endParaRPr lang="en-IN" sz="2800" dirty="0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595959"/>
      </p:ext>
    </p:extLst>
  </p:cSld>
  <p:clrMapOvr>
    <a:masterClrMapping/>
  </p:clrMapOvr>
  <p:transition spd="med">
    <p:pull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89A97F2-C62D-7C33-98ED-687972C06077}"/>
              </a:ext>
            </a:extLst>
          </p:cNvPr>
          <p:cNvSpPr txBox="1"/>
          <p:nvPr/>
        </p:nvSpPr>
        <p:spPr>
          <a:xfrm>
            <a:off x="2081212" y="0"/>
            <a:ext cx="8029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ahnschrift SemiBold SemiConden" panose="020B0502040204020203" pitchFamily="34" charset="0"/>
              </a:rPr>
              <a:t>What’s new from IT Service Management &amp; DevOps?</a:t>
            </a:r>
            <a:endParaRPr lang="en-IN" sz="2400" dirty="0"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5309C8EC-D61B-41CA-04EC-97296A652B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549858"/>
              </p:ext>
            </p:extLst>
          </p:nvPr>
        </p:nvGraphicFramePr>
        <p:xfrm>
          <a:off x="242888" y="456246"/>
          <a:ext cx="10987088" cy="64017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7487">
                  <a:extLst>
                    <a:ext uri="{9D8B030D-6E8A-4147-A177-3AD203B41FA5}">
                      <a16:colId xmlns:a16="http://schemas.microsoft.com/office/drawing/2014/main" val="4260173362"/>
                    </a:ext>
                  </a:extLst>
                </a:gridCol>
                <a:gridCol w="8229601">
                  <a:extLst>
                    <a:ext uri="{9D8B030D-6E8A-4147-A177-3AD203B41FA5}">
                      <a16:colId xmlns:a16="http://schemas.microsoft.com/office/drawing/2014/main" val="1952797924"/>
                    </a:ext>
                  </a:extLst>
                </a:gridCol>
              </a:tblGrid>
              <a:tr h="379503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86916135"/>
                  </a:ext>
                </a:extLst>
              </a:tr>
              <a:tr h="1221005">
                <a:tc>
                  <a:txBody>
                    <a:bodyPr/>
                    <a:lstStyle/>
                    <a:p>
                      <a:pPr marL="52070" marR="45085"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Service Operations Workspace Enhancements 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>
                        <a:lnSpc>
                          <a:spcPts val="1260"/>
                        </a:lnSpc>
                        <a:spcBef>
                          <a:spcPts val="61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Lower MTTR, simpler deconfliction, more efficient investigations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Incorporate the full change lifecycle experience with dynamic pages for all states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Simplify change scheduling–access all aspects of the process in a single, intuitive view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Investigate incidents, in-context, with metrics and data from Microsoft Endpoint Manager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00684813"/>
                  </a:ext>
                </a:extLst>
              </a:tr>
              <a:tr h="1408454">
                <a:tc>
                  <a:txBody>
                    <a:bodyPr/>
                    <a:lstStyle/>
                    <a:p>
                      <a:pPr marL="91440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5207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Workforce Optimization Enhancements 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Improve employee engagement.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52070">
                        <a:lnSpc>
                          <a:spcPct val="100000"/>
                        </a:lnSpc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Foster and promote skill growth within an existing organization.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Enable agents to self-assign learning paths and courses based on their preferences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Recommend optimal agent training via machine learning analyses on past work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Keep momentum and measure success with learning progress visible in your workspace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20683629"/>
                  </a:ext>
                </a:extLst>
              </a:tr>
              <a:tr h="1703197">
                <a:tc>
                  <a:txBody>
                    <a:bodyPr/>
                    <a:lstStyle/>
                    <a:p>
                      <a:pPr marL="9144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5207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Digital Portfolio Management and DevOps Integrations 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 marR="387350" algn="l" defTabSz="914377" rtl="0" eaLnBrk="1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Empower Solution Owners with key DevOps DORA &amp; Flow metrics in a business app context to improve velocity and quality of value streams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Better inform business-critical decision making by integrating DevOps flow metrics for deeper operational insight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Streamline management with a simplified experience and redesigned interface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Implement fast with popular KPI groups, easily mappable to your portfolio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19184813"/>
                  </a:ext>
                </a:extLst>
              </a:tr>
              <a:tr h="1689594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52070">
                        <a:spcBef>
                          <a:spcPts val="105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Success Dashboard Enhancements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>
                        <a:lnSpc>
                          <a:spcPct val="10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Maximize the value delivered of your ServiceNow investment by driving continuous delivery and improvements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Go beyond Virtual Agent &amp; ITSM - measure the success and maximize the value of your ServiceNow product portfolio including HRSD, LSD, and WSD via a single dashboard.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Analyze performance with added context from benchmarks via peer comparisons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Identify improvement areas via Automation Discovery to enhance value realization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06642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0496854"/>
      </p:ext>
    </p:extLst>
  </p:cSld>
  <p:clrMapOvr>
    <a:masterClrMapping/>
  </p:clrMapOvr>
  <p:transition spd="med">
    <p:pull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4E0A89-0DFF-1E48-D1F0-3D55351F6123}"/>
              </a:ext>
            </a:extLst>
          </p:cNvPr>
          <p:cNvSpPr txBox="1"/>
          <p:nvPr/>
        </p:nvSpPr>
        <p:spPr>
          <a:xfrm>
            <a:off x="3264693" y="0"/>
            <a:ext cx="5662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ahnschrift SemiBold SemiConden" panose="020B0502040204020203" pitchFamily="34" charset="0"/>
              </a:rPr>
              <a:t>What’s new from IT Operations Management?</a:t>
            </a:r>
            <a:endParaRPr lang="en-IN" sz="2400" dirty="0"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A1C71D5C-CD16-00A2-2499-6FFE493B71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204711"/>
              </p:ext>
            </p:extLst>
          </p:nvPr>
        </p:nvGraphicFramePr>
        <p:xfrm>
          <a:off x="400050" y="461664"/>
          <a:ext cx="10844212" cy="6292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22106">
                  <a:extLst>
                    <a:ext uri="{9D8B030D-6E8A-4147-A177-3AD203B41FA5}">
                      <a16:colId xmlns:a16="http://schemas.microsoft.com/office/drawing/2014/main" val="520123527"/>
                    </a:ext>
                  </a:extLst>
                </a:gridCol>
                <a:gridCol w="5422106">
                  <a:extLst>
                    <a:ext uri="{9D8B030D-6E8A-4147-A177-3AD203B41FA5}">
                      <a16:colId xmlns:a16="http://schemas.microsoft.com/office/drawing/2014/main" val="3017326403"/>
                    </a:ext>
                  </a:extLst>
                </a:gridCol>
              </a:tblGrid>
              <a:tr h="418582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07051042"/>
                  </a:ext>
                </a:extLst>
              </a:tr>
              <a:tr h="2005829">
                <a:tc>
                  <a:txBody>
                    <a:bodyPr/>
                    <a:lstStyle/>
                    <a:p>
                      <a:pPr marL="91440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4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5207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Cloud Operations Workspace Enhancement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>
                        <a:lnSpc>
                          <a:spcPts val="1320"/>
                        </a:lnSpc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Increase cloud efficiency with a powerful user experience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Explore Kubernetes in context with other cloud resources from the Cloud Operations Workspace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Visualize cloud Discovery, resolve errors, and track progress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Quickly integrate AWS, Azure &amp; other cloud data with plug-and-play service graph connectors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36789093"/>
                  </a:ext>
                </a:extLst>
              </a:tr>
              <a:tr h="2207740">
                <a:tc>
                  <a:txBody>
                    <a:bodyPr/>
                    <a:lstStyle/>
                    <a:p>
                      <a:pPr marL="52070"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Automated Machine Learning (ML) service mapping suggestions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 algn="l" defTabSz="914377" rtl="0" eaLnBrk="1" latinLnBrk="0" hangingPunct="1">
                        <a:lnSpc>
                          <a:spcPct val="100000"/>
                        </a:lnSpc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Speed time to value by putting technology in its full business context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Map services fast with higher fidelity using less manual effort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Start mapping with less expertise and preparation; No entry points required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Create application services prescribed by ML with just a few click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81464765"/>
                  </a:ext>
                </a:extLst>
              </a:tr>
              <a:tr h="1660044">
                <a:tc>
                  <a:txBody>
                    <a:bodyPr/>
                    <a:lstStyle/>
                    <a:p>
                      <a:pPr marL="9144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5207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Instantly manage containers via cloud native operations (CNO) 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 algn="l" defTabSz="914377" rtl="0" eaLnBrk="1" latinLnBrk="0" hangingPunct="1">
                        <a:lnSpc>
                          <a:spcPts val="1320"/>
                        </a:lnSpc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Container based innovations accelerate cloud value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Cloud native operations (CNO) scripts deploy containers with built-in visibility and health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CNO containers automatically scale discovery resources to meet demands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Improved troubleshooting of deployment steps in Utah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4853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9595532"/>
      </p:ext>
    </p:extLst>
  </p:cSld>
  <p:clrMapOvr>
    <a:masterClrMapping/>
  </p:clrMapOvr>
  <p:transition spd="med">
    <p:pull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B081C0-1619-A11F-37C1-A30431ED3F80}"/>
              </a:ext>
            </a:extLst>
          </p:cNvPr>
          <p:cNvSpPr txBox="1"/>
          <p:nvPr/>
        </p:nvSpPr>
        <p:spPr>
          <a:xfrm>
            <a:off x="2224087" y="214313"/>
            <a:ext cx="77438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ahnschrift SemiBold SemiConden" panose="020B0502040204020203" pitchFamily="34" charset="0"/>
              </a:rPr>
              <a:t>What’s new from Configuration Management Database (CMDB)?</a:t>
            </a:r>
          </a:p>
          <a:p>
            <a:endParaRPr lang="en-IN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712F08F9-BE31-76AA-4261-C66C16F5D2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161924"/>
              </p:ext>
            </p:extLst>
          </p:nvPr>
        </p:nvGraphicFramePr>
        <p:xfrm>
          <a:off x="528637" y="719664"/>
          <a:ext cx="10701337" cy="4993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8759">
                  <a:extLst>
                    <a:ext uri="{9D8B030D-6E8A-4147-A177-3AD203B41FA5}">
                      <a16:colId xmlns:a16="http://schemas.microsoft.com/office/drawing/2014/main" val="782447905"/>
                    </a:ext>
                  </a:extLst>
                </a:gridCol>
                <a:gridCol w="6432578">
                  <a:extLst>
                    <a:ext uri="{9D8B030D-6E8A-4147-A177-3AD203B41FA5}">
                      <a16:colId xmlns:a16="http://schemas.microsoft.com/office/drawing/2014/main" val="4126455718"/>
                    </a:ext>
                  </a:extLst>
                </a:gridCol>
              </a:tblGrid>
              <a:tr h="907187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28853503"/>
                  </a:ext>
                </a:extLst>
              </a:tr>
              <a:tr h="1987887">
                <a:tc>
                  <a:txBody>
                    <a:bodyPr/>
                    <a:lstStyle/>
                    <a:p>
                      <a:pPr marL="91440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4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5207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CMDB 360 dashboard for multisource data</a:t>
                      </a:r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 algn="l" defTabSz="914377" rtl="0" eaLnBrk="1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Prescriptive views of CMDB records from multiple systems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Quickly identify records missing from key sources and address coverage gaps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Leverage overlapping data points to build trust and increase efficiency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Publish out-of-box insights about cloud versus on-prem infrastructure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81121717"/>
                  </a:ext>
                </a:extLst>
              </a:tr>
              <a:tr h="2098228">
                <a:tc>
                  <a:txBody>
                    <a:bodyPr/>
                    <a:lstStyle/>
                    <a:p>
                      <a:pPr marL="9144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5207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Identify and reconcile core business Data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 algn="l" defTabSz="914377" rtl="0" eaLnBrk="1" latinLnBrk="0" hangingPunct="1">
                        <a:lnSpc>
                          <a:spcPts val="132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Simplify data management across ServiceNow tables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Leverage the Identity and Reconciliation Engine (IRE) to process non-CMDB tables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Unify data management best practices and policies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Automate quality improvement in location, user, and related core business data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902094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7259538"/>
      </p:ext>
    </p:extLst>
  </p:cSld>
  <p:clrMapOvr>
    <a:masterClrMapping/>
  </p:clrMapOvr>
  <p:transition spd="med">
    <p:pull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7F3AFD-A391-F973-2DC8-D5EF1AE254AE}"/>
              </a:ext>
            </a:extLst>
          </p:cNvPr>
          <p:cNvSpPr txBox="1"/>
          <p:nvPr/>
        </p:nvSpPr>
        <p:spPr>
          <a:xfrm>
            <a:off x="3181350" y="-75903"/>
            <a:ext cx="5829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ahnschrift SemiBold SemiConden" panose="020B0502040204020203" pitchFamily="34" charset="0"/>
              </a:rPr>
              <a:t>What’s new from Software Asset Management?</a:t>
            </a:r>
            <a:endParaRPr lang="en-IN" sz="2400" dirty="0"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FBAF5163-38AF-2F15-9AD9-6BAC42111D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662351"/>
              </p:ext>
            </p:extLst>
          </p:nvPr>
        </p:nvGraphicFramePr>
        <p:xfrm>
          <a:off x="571500" y="385762"/>
          <a:ext cx="10615611" cy="6418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5950">
                  <a:extLst>
                    <a:ext uri="{9D8B030D-6E8A-4147-A177-3AD203B41FA5}">
                      <a16:colId xmlns:a16="http://schemas.microsoft.com/office/drawing/2014/main" val="2815767387"/>
                    </a:ext>
                  </a:extLst>
                </a:gridCol>
                <a:gridCol w="8729661">
                  <a:extLst>
                    <a:ext uri="{9D8B030D-6E8A-4147-A177-3AD203B41FA5}">
                      <a16:colId xmlns:a16="http://schemas.microsoft.com/office/drawing/2014/main" val="936876321"/>
                    </a:ext>
                  </a:extLst>
                </a:gridCol>
              </a:tblGrid>
              <a:tr h="428626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9505349"/>
                  </a:ext>
                </a:extLst>
              </a:tr>
              <a:tr h="1844204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6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SAM Success Value Builder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1320"/>
                        </a:lnSpc>
                        <a:spcBef>
                          <a:spcPts val="30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Execute on untapped Software Asset Management opportunities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Drive continual progress toward success goals with insights into underutilized ServiceNow Software Asset Management (SAM) capabilities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Roadmap a success plan with a holistic view into available SAM integrations, playbooks, apps, plugins, and software not under management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Create ,assign ,and track new value builder tasks through completion using Software Asset Workspace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38771363"/>
                  </a:ext>
                </a:extLst>
              </a:tr>
              <a:tr h="1672981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6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Containerized Software Licensing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342265" lvl="0" indent="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None/>
                        <a:tabLst>
                          <a:tab pos="144780" algn="l"/>
                        </a:tabLs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Discover and manage license compliance for software deployed on containers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Discover container infrastructure and licensable software installed on Docker and Kubernetes, on-premise or on cloud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Determine license compliance position for Microsoft SQL Server and Microsoft Windows Server products deployed on containers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Actively monitor container utilization and auto-create remediation options when non-compliant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62236090"/>
                  </a:ext>
                </a:extLst>
              </a:tr>
              <a:tr h="920594">
                <a:tc>
                  <a:txBody>
                    <a:bodyPr/>
                    <a:lstStyle/>
                    <a:p>
                      <a:pPr marL="91440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 algn="l" defTabSz="914377" rtl="0" eaLnBrk="1" latinLnBrk="0" hangingPunct="1">
                        <a:lnSpc>
                          <a:spcPts val="1325"/>
                        </a:lnSpc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Multi-currency support for Entitlement Import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91440" algn="l" defTabSz="914377" rtl="0" eaLnBrk="1" latinLnBrk="0" hangingPunct="1">
                        <a:lnSpc>
                          <a:spcPts val="1325"/>
                        </a:lnSpc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- enhancement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320"/>
                        </a:lnSpc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Import software entitlements with support for different currencies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Specify currencies for each entitlement prior to importing entitlements into ServiceNow Software Asset Management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8964993"/>
                  </a:ext>
                </a:extLst>
              </a:tr>
              <a:tr h="1552165">
                <a:tc>
                  <a:txBody>
                    <a:bodyPr/>
                    <a:lstStyle/>
                    <a:p>
                      <a:pPr marL="9144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8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2075" algn="l" defTabSz="914377" rtl="0" eaLnBrk="1" latinLnBrk="0" hangingPunct="1">
                        <a:lnSpc>
                          <a:spcPts val="132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SAM Health Check - enhancement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32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Perform health checks scans for Oracle Database Server and Microsoft 365 configurations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Accelerate time to value with proactive reporting on the configuration health of your Oracle DB Server and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M365 configurations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Get prescriptive guidance and take remediation actions to correct configuration issues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9916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096668"/>
      </p:ext>
    </p:extLst>
  </p:cSld>
  <p:clrMapOvr>
    <a:masterClrMapping/>
  </p:clrMapOvr>
  <p:transition spd="med">
    <p:pull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06D3B222-8D96-F15D-43E9-52B72ABE4C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462660"/>
              </p:ext>
            </p:extLst>
          </p:nvPr>
        </p:nvGraphicFramePr>
        <p:xfrm>
          <a:off x="100013" y="401410"/>
          <a:ext cx="11144250" cy="6456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1663">
                  <a:extLst>
                    <a:ext uri="{9D8B030D-6E8A-4147-A177-3AD203B41FA5}">
                      <a16:colId xmlns:a16="http://schemas.microsoft.com/office/drawing/2014/main" val="2605396651"/>
                    </a:ext>
                  </a:extLst>
                </a:gridCol>
                <a:gridCol w="9272587">
                  <a:extLst>
                    <a:ext uri="{9D8B030D-6E8A-4147-A177-3AD203B41FA5}">
                      <a16:colId xmlns:a16="http://schemas.microsoft.com/office/drawing/2014/main" val="3228751462"/>
                    </a:ext>
                  </a:extLst>
                </a:gridCol>
              </a:tblGrid>
              <a:tr h="338435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18243398"/>
                  </a:ext>
                </a:extLst>
              </a:tr>
              <a:tr h="1915776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Software Contracts Renewal Calendar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342265" lvl="0" indent="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None/>
                        <a:tabLst>
                          <a:tab pos="144780" algn="l"/>
                        </a:tabLs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Plan for upcoming software renewals with a calendar view of expiring entitlements and contracts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Gain visibility from a single calendar view into all software contracts and entitlements up for renewal and set to expire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Drill down into contract and entitlement details to better plan and manage renewals for SaaS and on-prem software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Automate software and contract renewals across all stages of the purchasing process with Contract and renewal</a:t>
                      </a:r>
                      <a:r>
                        <a:rPr lang="en-IN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management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01758272"/>
                  </a:ext>
                </a:extLst>
              </a:tr>
              <a:tr h="1885950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6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IBM IASP Partner support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342265" lvl="0" indent="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None/>
                        <a:tabLst>
                          <a:tab pos="144780" algn="l"/>
                        </a:tabLs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Optimize IBM licensing with the </a:t>
                      </a:r>
                      <a:r>
                        <a:rPr lang="en-US" sz="1800" b="1" kern="1200" spc="-5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Anglepoint</a:t>
                      </a: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IASP application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Simplify IBM license management using the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Anglepoint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IASP application, Software Asset Management publisher pack for IBM, and ServiceNow Discovery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Discover IBM software and server capacity and accurately report on usage without requiring authorized tools or additional integrations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Manage full and sub-capacity licensing for on-premise IBM software with support for Processor Value Unit (PVU), Resource Value Unit (RVU MAPC), and Virtual Processor Core (VPC)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36121049"/>
                  </a:ext>
                </a:extLst>
              </a:tr>
              <a:tr h="635317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92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Advanced License Consumption Rules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2075">
                        <a:lnSpc>
                          <a:spcPts val="1320"/>
                        </a:lnSpc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Leverage advanced license consumption rules to allocate software entitlements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Create allocations to entitle specific users or devices leveraging advanced license consumption rules to share or limit rights to entitlements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24555438"/>
                  </a:ext>
                </a:extLst>
              </a:tr>
              <a:tr h="1428044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SaaS License Management - enhancement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marR="177800" algn="l" defTabSz="914377" rtl="0" eaLnBrk="1" latinLnBrk="0" hangingPunct="1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Leverage D - V integrations to manage SaaS costs &amp; usage with enhancements to M365 &amp; Adobe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Provide Last Activity date for Microsoft 365 subscriptions and determine unused licenses on M365 Admin Center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Allocate full-suite subscriptions to those using more than 3 Adobe products, reclaim individual product subscriptions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7643048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2C24C67-8D14-9562-4B03-4E728CBC86CA}"/>
              </a:ext>
            </a:extLst>
          </p:cNvPr>
          <p:cNvSpPr txBox="1"/>
          <p:nvPr/>
        </p:nvSpPr>
        <p:spPr>
          <a:xfrm>
            <a:off x="2914650" y="0"/>
            <a:ext cx="57721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+mn-ea"/>
                <a:cs typeface="+mn-cs"/>
              </a:rPr>
              <a:t>What’s new from Software Asset Management?</a:t>
            </a: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ahnschrift SemiBold SemiConden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9662260"/>
      </p:ext>
    </p:extLst>
  </p:cSld>
  <p:clrMapOvr>
    <a:masterClrMapping/>
  </p:clrMapOvr>
  <p:transition spd="med">
    <p:pull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352229-6CC3-01B2-9226-C4053743FA73}"/>
              </a:ext>
            </a:extLst>
          </p:cNvPr>
          <p:cNvSpPr txBox="1"/>
          <p:nvPr/>
        </p:nvSpPr>
        <p:spPr>
          <a:xfrm>
            <a:off x="3924299" y="0"/>
            <a:ext cx="466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Bahnschrift SemiBold SemiConden" panose="020B0502040204020203" pitchFamily="34" charset="0"/>
              </a:rPr>
              <a:t>What’s new from Cloud Insights?</a:t>
            </a:r>
            <a:endParaRPr lang="en-IN" sz="2800" dirty="0"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BFECDC31-E976-E7FB-6555-C31E6DDD69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490476"/>
              </p:ext>
            </p:extLst>
          </p:nvPr>
        </p:nvGraphicFramePr>
        <p:xfrm>
          <a:off x="771525" y="719665"/>
          <a:ext cx="9388476" cy="3152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8988">
                  <a:extLst>
                    <a:ext uri="{9D8B030D-6E8A-4147-A177-3AD203B41FA5}">
                      <a16:colId xmlns:a16="http://schemas.microsoft.com/office/drawing/2014/main" val="373671696"/>
                    </a:ext>
                  </a:extLst>
                </a:gridCol>
                <a:gridCol w="6059488">
                  <a:extLst>
                    <a:ext uri="{9D8B030D-6E8A-4147-A177-3AD203B41FA5}">
                      <a16:colId xmlns:a16="http://schemas.microsoft.com/office/drawing/2014/main" val="1169361714"/>
                    </a:ext>
                  </a:extLst>
                </a:gridCol>
              </a:tblGrid>
              <a:tr h="661264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45802763"/>
                  </a:ext>
                </a:extLst>
              </a:tr>
              <a:tr h="2490984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Database Rightsizing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32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Optimize cloud database utilization and spend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Gain rightsizing and cost optimization recommendations to reduce costs and improve cloud database utilization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Automate the sizing of overprovisioned databases or shut down unused databases using approval workflows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Support optimization efforts for select databases running on AWS, Azure, and Google Cloud Platform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267504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0156888"/>
      </p:ext>
    </p:extLst>
  </p:cSld>
  <p:clrMapOvr>
    <a:masterClrMapping/>
  </p:clrMapOvr>
  <p:transition spd="med">
    <p:pull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5A2142-2E47-A454-3AFE-360A8125BBBD}"/>
              </a:ext>
            </a:extLst>
          </p:cNvPr>
          <p:cNvSpPr txBox="1"/>
          <p:nvPr/>
        </p:nvSpPr>
        <p:spPr>
          <a:xfrm>
            <a:off x="3607593" y="-2203"/>
            <a:ext cx="4976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What’s new from Hardware Asset Management?</a:t>
            </a:r>
            <a:endParaRPr lang="en-IN" sz="2000" dirty="0">
              <a:solidFill>
                <a:srgbClr val="002060"/>
              </a:solidFill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C79FDBF4-8F2B-D8BE-9C2D-36A234CEF0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897741"/>
              </p:ext>
            </p:extLst>
          </p:nvPr>
        </p:nvGraphicFramePr>
        <p:xfrm>
          <a:off x="114300" y="369332"/>
          <a:ext cx="11172825" cy="6589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5963">
                  <a:extLst>
                    <a:ext uri="{9D8B030D-6E8A-4147-A177-3AD203B41FA5}">
                      <a16:colId xmlns:a16="http://schemas.microsoft.com/office/drawing/2014/main" val="3616994746"/>
                    </a:ext>
                  </a:extLst>
                </a:gridCol>
                <a:gridCol w="9186862">
                  <a:extLst>
                    <a:ext uri="{9D8B030D-6E8A-4147-A177-3AD203B41FA5}">
                      <a16:colId xmlns:a16="http://schemas.microsoft.com/office/drawing/2014/main" val="3831362556"/>
                    </a:ext>
                  </a:extLst>
                </a:gridCol>
              </a:tblGrid>
              <a:tr h="359331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6106766"/>
                  </a:ext>
                </a:extLst>
              </a:tr>
              <a:tr h="1481594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6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Hardware Asset Procurement Workspace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1320"/>
                        </a:lnSpc>
                        <a:spcBef>
                          <a:spcPts val="30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Manage asset procurement activities from a single workspace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Track &amp; manage asset procurement activities from single view in Hardware Asset Workspace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Drive outcomes with recommended activities, alerts, and actionable insight on open requests, purchase orders, pending transfer orders, and more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Stay on top of critical tasks, deliver services quickly, and empower employees with the assets they need, when they need them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00882142"/>
                  </a:ext>
                </a:extLst>
              </a:tr>
              <a:tr h="1396918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9144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Asset Donation workflow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ts val="1320"/>
                        </a:lnSpc>
                        <a:spcBef>
                          <a:spcPts val="34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Automate technology donations to charities with workflow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Streamline asset donations to charitable organizations in Hardware Asset Workspace with a complete workflow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Request, approve, plan, and schedule donations and properly prepare assets by adding tasks to asset donation orders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Maintain an accurate record of acknowledgement documentation for charitable donations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15859203"/>
                  </a:ext>
                </a:extLst>
              </a:tr>
              <a:tr h="1740909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10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HAM Licensing Exclusion for MSP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ts val="1320"/>
                        </a:lnSpc>
                        <a:spcBef>
                          <a:spcPts val="34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Exclude specific assets from leveraging HAM functionality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Gain more control over your asset management service by toggling ServiceNow Hardware Asset Management (HAM) on or off at the asset record level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Limit what assets can leverage ServiceNow HAM functionality by disabling HAM features for assets tied to specific to geographies, departments, cost centers, etc.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Ensure healthy operations with automatic notifications every time an excluded asset has been added to an Asset Flow and must be removed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95275879"/>
                  </a:ext>
                </a:extLst>
              </a:tr>
              <a:tr h="1426614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Pallets for Inventory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1320"/>
                        </a:lnSpc>
                        <a:spcBef>
                          <a:spcPts val="34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Manage palletized assets within inventory stockrooms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Manage inventory effectively by associating assets to a pallet for bulk updates and alignment with warehouse best practices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Know the precise location of assets in a stockroom using the aisle and space details of the pallet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Meet supply chain and logistics needs with increased accountability for assets not in use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85285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7230366"/>
      </p:ext>
    </p:extLst>
  </p:cSld>
  <p:clrMapOvr>
    <a:masterClrMapping/>
  </p:clrMapOvr>
  <p:transition spd="med">
    <p:pull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C06B00-32E2-6282-C8AF-C13933C593CD}"/>
              </a:ext>
            </a:extLst>
          </p:cNvPr>
          <p:cNvSpPr txBox="1"/>
          <p:nvPr/>
        </p:nvSpPr>
        <p:spPr>
          <a:xfrm>
            <a:off x="3352800" y="0"/>
            <a:ext cx="548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Bahnschrift SemiBold SemiConden" panose="020B0502040204020203" pitchFamily="34" charset="0"/>
              </a:rPr>
              <a:t>What’s new from Security Operations?</a:t>
            </a:r>
            <a:endParaRPr lang="en-IN" sz="2800" dirty="0"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CC19DAAB-7BF8-BBCD-5393-87CC9DAD23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892082"/>
              </p:ext>
            </p:extLst>
          </p:nvPr>
        </p:nvGraphicFramePr>
        <p:xfrm>
          <a:off x="914398" y="719663"/>
          <a:ext cx="10358439" cy="5552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2563">
                  <a:extLst>
                    <a:ext uri="{9D8B030D-6E8A-4147-A177-3AD203B41FA5}">
                      <a16:colId xmlns:a16="http://schemas.microsoft.com/office/drawing/2014/main" val="1451497967"/>
                    </a:ext>
                  </a:extLst>
                </a:gridCol>
                <a:gridCol w="6475876">
                  <a:extLst>
                    <a:ext uri="{9D8B030D-6E8A-4147-A177-3AD203B41FA5}">
                      <a16:colId xmlns:a16="http://schemas.microsoft.com/office/drawing/2014/main" val="4131588127"/>
                    </a:ext>
                  </a:extLst>
                </a:gridCol>
              </a:tblGrid>
              <a:tr h="581041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07159280"/>
                  </a:ext>
                </a:extLst>
              </a:tr>
              <a:tr h="3086152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0805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New Vulnerability Response Workspace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1320"/>
                        </a:lnSpc>
                        <a:spcBef>
                          <a:spcPts val="30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Unified workspace for Vulnerability Managers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Manage vulnerabilities and misconfigurations across assets from a single workspace with a modern user experience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Create watch topics, remediation efforts and tasks for all vulnerabilities (hosts, application, and containers) and misconfigurations from a single view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Schedule the recurring creation of remediation efforts and remediation t asks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Multi-task across modules by keeping items open in tabs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85877680"/>
                  </a:ext>
                </a:extLst>
              </a:tr>
              <a:tr h="1885356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0805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Security Incident Response Workspace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ts val="1320"/>
                        </a:lnSpc>
                        <a:spcBef>
                          <a:spcPts val="2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Flexible and reimagined user experience.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Designed with Tier 1 and 2 security analysts in mind and includes all new analyst dashboards and investigation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canvas to manage incident s and workload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Leverage play books and recommendations to easily move through an investigation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Orchestrate actions directly with out-of-the-box integrations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106134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5996992"/>
      </p:ext>
    </p:extLst>
  </p:cSld>
  <p:clrMapOvr>
    <a:masterClrMapping/>
  </p:clrMapOvr>
  <p:transition spd="med">
    <p:pull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2A4EF8-191F-F40C-9063-D5FFE1E5554C}"/>
              </a:ext>
            </a:extLst>
          </p:cNvPr>
          <p:cNvSpPr txBox="1"/>
          <p:nvPr/>
        </p:nvSpPr>
        <p:spPr>
          <a:xfrm>
            <a:off x="2571749" y="0"/>
            <a:ext cx="72151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Bahnschrift SemiBold SemiConden" panose="020B0502040204020203" pitchFamily="34" charset="0"/>
              </a:rPr>
              <a:t>What’s new from Strategic Portfolio Management?</a:t>
            </a:r>
            <a:endParaRPr lang="en-IN" sz="2800" dirty="0"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BDFBD873-40A4-E8E6-6443-7B36B2A591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777835"/>
              </p:ext>
            </p:extLst>
          </p:nvPr>
        </p:nvGraphicFramePr>
        <p:xfrm>
          <a:off x="1300163" y="1088998"/>
          <a:ext cx="9758361" cy="5140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0362">
                  <a:extLst>
                    <a:ext uri="{9D8B030D-6E8A-4147-A177-3AD203B41FA5}">
                      <a16:colId xmlns:a16="http://schemas.microsoft.com/office/drawing/2014/main" val="3747016948"/>
                    </a:ext>
                  </a:extLst>
                </a:gridCol>
                <a:gridCol w="6857999">
                  <a:extLst>
                    <a:ext uri="{9D8B030D-6E8A-4147-A177-3AD203B41FA5}">
                      <a16:colId xmlns:a16="http://schemas.microsoft.com/office/drawing/2014/main" val="524568229"/>
                    </a:ext>
                  </a:extLst>
                </a:gridCol>
              </a:tblGrid>
              <a:tr h="547791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87705703"/>
                  </a:ext>
                </a:extLst>
              </a:tr>
              <a:tr h="2885402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5207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Strategic Planning Workspace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 algn="l" defTabSz="914377" rtl="0" eaLnBrk="1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Enable focused planning to align work with strategy and drive strategic outcomes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Visualize planning and delivering work from different perspectives (lenses) such as organization, product, strategic investments, goals, value stream or a custom configuration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Create and share portfolio plans to prioritize and visualize relevant work to align stakeholders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Track progress towards strategic goals efficiently and accurately by automating the collection of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actuals via Goal Framework for SPM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96924775"/>
                  </a:ext>
                </a:extLst>
              </a:tr>
              <a:tr h="1707159">
                <a:tc>
                  <a:txBody>
                    <a:bodyPr/>
                    <a:lstStyle/>
                    <a:p>
                      <a:pPr marL="9144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52070" algn="l" defTabSz="914377" rtl="0" eaLnBrk="1" latinLnBrk="0" hangingPunct="1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Benchmarks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>
                        <a:lnSpc>
                          <a:spcPts val="1320"/>
                        </a:lnSpc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Make data driven decisions to drive continuous improvements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Compare company performance to peers of like size and location using industry averages and trends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Analyze and optimize performance with actionable insights based on KPI values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Boost performance by creating well-informed improvement initiatives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86098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4125165"/>
      </p:ext>
    </p:extLst>
  </p:cSld>
  <p:clrMapOvr>
    <a:masterClrMapping/>
  </p:clrMapOvr>
  <p:transition spd="med">
    <p:pull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DC5F00-D227-67A8-36FE-5CB35CEF0AE9}"/>
              </a:ext>
            </a:extLst>
          </p:cNvPr>
          <p:cNvSpPr txBox="1"/>
          <p:nvPr/>
        </p:nvSpPr>
        <p:spPr>
          <a:xfrm>
            <a:off x="2338387" y="114300"/>
            <a:ext cx="7515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Bahnschrift SemiBold SemiConden" panose="020B0502040204020203" pitchFamily="34" charset="0"/>
              </a:rPr>
              <a:t>What’s new from Application Portfolio Management?</a:t>
            </a:r>
            <a:endParaRPr lang="en-IN" sz="2800" dirty="0"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80F21C16-EA40-925B-96A9-820A9C8557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180079"/>
              </p:ext>
            </p:extLst>
          </p:nvPr>
        </p:nvGraphicFramePr>
        <p:xfrm>
          <a:off x="414338" y="719665"/>
          <a:ext cx="10787062" cy="5895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7550">
                  <a:extLst>
                    <a:ext uri="{9D8B030D-6E8A-4147-A177-3AD203B41FA5}">
                      <a16:colId xmlns:a16="http://schemas.microsoft.com/office/drawing/2014/main" val="1976103145"/>
                    </a:ext>
                  </a:extLst>
                </a:gridCol>
                <a:gridCol w="7529512">
                  <a:extLst>
                    <a:ext uri="{9D8B030D-6E8A-4147-A177-3AD203B41FA5}">
                      <a16:colId xmlns:a16="http://schemas.microsoft.com/office/drawing/2014/main" val="1272233491"/>
                    </a:ext>
                  </a:extLst>
                </a:gridCol>
              </a:tblGrid>
              <a:tr h="638835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2611540"/>
                  </a:ext>
                </a:extLst>
              </a:tr>
              <a:tr h="3132921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52070" algn="l" defTabSz="914377" rtl="0" eaLnBrk="1" latinLnBrk="0" hangingPunct="1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Enterprise Architecture Workspace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 algn="l" defTabSz="914377" rtl="0" eaLnBrk="1" latinLnBrk="0" hangingPunct="1">
                        <a:lnSpc>
                          <a:spcPct val="100000"/>
                        </a:lnSpc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Empower Enterprise Architects with a modern, data-centric user experience to accelerate decision making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Empower better decisions with new dashboards containing consolidated insights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Proactively identify areas for improvement and redundancies within business application capabilities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Continuously manage inventory health to reduce cost and risk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Take action to address high priority requests directly from the home screen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Smart filtering on dashboards to display relevant data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28814530"/>
                  </a:ext>
                </a:extLst>
              </a:tr>
              <a:tr h="2123691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52070" algn="l" defTabSz="914377" rtl="0" eaLnBrk="1" latinLnBrk="0" hangingPunct="1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Digital Integration Management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 algn="l" defTabSz="914377" rtl="0" eaLnBrk="1" latinLnBrk="0" hangingPunct="1">
                        <a:lnSpc>
                          <a:spcPct val="100000"/>
                        </a:lnSpc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Quickly document, model, and understand APIs and integrations to uncover insights and trace dependencies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Standardized intake form to add integrations and relationships to business applications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Leverage approval workflows to ensure alignment with business needs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Document the landscape of integrations and APIs to visually understand the dependencies between business applications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1688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321447"/>
      </p:ext>
    </p:extLst>
  </p:cSld>
  <p:clrMapOvr>
    <a:masterClrMapping/>
  </p:clrMapOvr>
  <p:transition spd="med">
    <p:pull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B0EBDC-DA66-EDC2-D61F-3A15103092C9}"/>
              </a:ext>
            </a:extLst>
          </p:cNvPr>
          <p:cNvSpPr txBox="1"/>
          <p:nvPr/>
        </p:nvSpPr>
        <p:spPr>
          <a:xfrm>
            <a:off x="3108721" y="0"/>
            <a:ext cx="5484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Bahnschrift SemiBold SemiConden" panose="020B0502040204020203" pitchFamily="34" charset="0"/>
              </a:rPr>
              <a:t>What’s new from HR Service Delivery?</a:t>
            </a:r>
            <a:endParaRPr lang="en-IN" sz="2800" dirty="0"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279ED93D-7AFC-C89F-3E02-9832FB747A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72162"/>
              </p:ext>
            </p:extLst>
          </p:nvPr>
        </p:nvGraphicFramePr>
        <p:xfrm>
          <a:off x="400048" y="566084"/>
          <a:ext cx="10901364" cy="6142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1246">
                  <a:extLst>
                    <a:ext uri="{9D8B030D-6E8A-4147-A177-3AD203B41FA5}">
                      <a16:colId xmlns:a16="http://schemas.microsoft.com/office/drawing/2014/main" val="3061063084"/>
                    </a:ext>
                  </a:extLst>
                </a:gridCol>
                <a:gridCol w="8360118">
                  <a:extLst>
                    <a:ext uri="{9D8B030D-6E8A-4147-A177-3AD203B41FA5}">
                      <a16:colId xmlns:a16="http://schemas.microsoft.com/office/drawing/2014/main" val="1812999108"/>
                    </a:ext>
                  </a:extLst>
                </a:gridCol>
              </a:tblGrid>
              <a:tr h="638150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40316324"/>
                  </a:ext>
                </a:extLst>
              </a:tr>
              <a:tr h="1877811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Workforce Optimization for HR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Help HR leaders build productivity with the ability to visualize their team’s skills, schedule, and workload.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Drive productivity with visibility into your team's skills, training and schedules for better workload balancing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Create learning opportunities with AI powered skills and learning recommendations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Visualize and validate demand forecast based on historical workload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81413354"/>
                  </a:ext>
                </a:extLst>
              </a:tr>
              <a:tr h="1464962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Manager Hub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1315"/>
                        </a:lnSpc>
                        <a:spcBef>
                          <a:spcPts val="2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Support Managers with enhanced data visualization and AI recommendations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Visualize in-depth performance analytics and team trends on new Team Insights pages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Easily suggest actions for your team with proactive prompts that drive increased engagement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Leverage out-of-the-box suggestions to create content for your team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83626450"/>
                  </a:ext>
                </a:extLst>
              </a:tr>
              <a:tr h="2078745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Employee Center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Support employees with enhanced navigation, improved search and intuitive content suggestions.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Customize the Employee Center with improved navigation allowing the ability to change to order of the menu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Increase the speed of content discovery with new topic page aligned content and topic filtering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Increase content visibility through additional admin controls supporting the addition of content by category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08758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2557471"/>
      </p:ext>
    </p:extLst>
  </p:cSld>
  <p:clrMapOvr>
    <a:masterClrMapping/>
  </p:clrMapOvr>
  <p:transition spd="med">
    <p:pull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32783E-8495-01C9-8D12-1BC36AA8439D}"/>
              </a:ext>
            </a:extLst>
          </p:cNvPr>
          <p:cNvSpPr txBox="1"/>
          <p:nvPr/>
        </p:nvSpPr>
        <p:spPr>
          <a:xfrm>
            <a:off x="3738562" y="0"/>
            <a:ext cx="4714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What’s new from Workplace Service Delivery?</a:t>
            </a:r>
            <a:endParaRPr lang="en-IN" sz="2000" dirty="0">
              <a:solidFill>
                <a:srgbClr val="002060"/>
              </a:solidFill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DC7CA19C-6366-0780-3B9F-ECEE5C40B8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066101"/>
              </p:ext>
            </p:extLst>
          </p:nvPr>
        </p:nvGraphicFramePr>
        <p:xfrm>
          <a:off x="114300" y="400110"/>
          <a:ext cx="11215687" cy="6457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0213">
                  <a:extLst>
                    <a:ext uri="{9D8B030D-6E8A-4147-A177-3AD203B41FA5}">
                      <a16:colId xmlns:a16="http://schemas.microsoft.com/office/drawing/2014/main" val="3994656741"/>
                    </a:ext>
                  </a:extLst>
                </a:gridCol>
                <a:gridCol w="9515474">
                  <a:extLst>
                    <a:ext uri="{9D8B030D-6E8A-4147-A177-3AD203B41FA5}">
                      <a16:colId xmlns:a16="http://schemas.microsoft.com/office/drawing/2014/main" val="2736577278"/>
                    </a:ext>
                  </a:extLst>
                </a:gridCol>
              </a:tblGrid>
              <a:tr h="471527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35372787"/>
                  </a:ext>
                </a:extLst>
              </a:tr>
              <a:tr h="1823518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Health and Safety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ts val="1325"/>
                        </a:lnSpc>
                        <a:spcBef>
                          <a:spcPts val="2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Promote wellness and safety culture in the workplace.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Enable employees to report safety incidents and near-misses with self-service information and reporting.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Deliver a role-based experience for report management, including the ability to export OSHA incident logs and annual summaries.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Empower safety teams to conduct investigations with an injury and illness log, perform a root cause analysis, and assign corrective/ preventative actions.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37650150"/>
                  </a:ext>
                </a:extLst>
              </a:tr>
              <a:tr h="1577356">
                <a:tc>
                  <a:txBody>
                    <a:bodyPr/>
                    <a:lstStyle/>
                    <a:p>
                      <a:pPr marL="9144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5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Workplace Reservation Management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ts val="1325"/>
                        </a:lnSpc>
                        <a:spcBef>
                          <a:spcPts val="2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Enable neighborhoods and location privacy preferences for employees.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Empower employees to view and schedule reservations in neighborhoods.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Provide employees with the ability to indicate their privacy preference when creating a reservation.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Generate and share URLs that are linked to a specific space within the Location Directory with colleagues.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57902446"/>
                  </a:ext>
                </a:extLst>
              </a:tr>
              <a:tr h="1346760">
                <a:tc>
                  <a:txBody>
                    <a:bodyPr/>
                    <a:lstStyle/>
                    <a:p>
                      <a:pPr marL="9144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5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Workplace Maintenance Management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ts val="1325"/>
                        </a:lnSpc>
                        <a:spcBef>
                          <a:spcPts val="2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Create and manage workplace maintenance plans.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Create corrective and preventive maintenance plans across workplace locations.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Automate the creation of a case when a workplace maintenance request is received or created.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Provide admins a maintenance plan overview to review key information, case status, and focus areas.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0571806"/>
                  </a:ext>
                </a:extLst>
              </a:tr>
              <a:tr h="1238728">
                <a:tc>
                  <a:txBody>
                    <a:bodyPr/>
                    <a:lstStyle/>
                    <a:p>
                      <a:pPr marL="91440"/>
                      <a:r>
                        <a:rPr lang="en-US" sz="17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 algn="l" defTabSz="914377" rtl="0" eaLnBrk="1" latinLnBrk="0" hangingPunct="1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Workplace Lease Administration 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>
                        <a:spcBef>
                          <a:spcPts val="2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Enable facilities managers to track various workplace contracts.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Create and track workplace leases in a centralized workspace.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Configure notification cadence for upcoming lease expirations.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Track spaces, workplace assets, and services along with their associated costs as part of a contract.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831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6084758"/>
      </p:ext>
    </p:extLst>
  </p:cSld>
  <p:clrMapOvr>
    <a:masterClrMapping/>
  </p:clrMapOvr>
  <p:transition spd="med">
    <p:pull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7D71CE-DCFA-D5C1-84F3-9A473C7B53F8}"/>
              </a:ext>
            </a:extLst>
          </p:cNvPr>
          <p:cNvSpPr txBox="1"/>
          <p:nvPr/>
        </p:nvSpPr>
        <p:spPr>
          <a:xfrm>
            <a:off x="2886076" y="0"/>
            <a:ext cx="6729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Bahnschrift SemiBold SemiConden" panose="020B0502040204020203" pitchFamily="34" charset="0"/>
              </a:rPr>
              <a:t>What’s new from Workplace Service Delivery?</a:t>
            </a:r>
            <a:endParaRPr lang="en-IN" sz="2800" dirty="0"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B364916E-4922-D3A6-C88D-9E09E0D19C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699424"/>
              </p:ext>
            </p:extLst>
          </p:nvPr>
        </p:nvGraphicFramePr>
        <p:xfrm>
          <a:off x="728663" y="719666"/>
          <a:ext cx="9431338" cy="29665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52839709"/>
                    </a:ext>
                  </a:extLst>
                </a:gridCol>
                <a:gridCol w="6916738">
                  <a:extLst>
                    <a:ext uri="{9D8B030D-6E8A-4147-A177-3AD203B41FA5}">
                      <a16:colId xmlns:a16="http://schemas.microsoft.com/office/drawing/2014/main" val="4091967122"/>
                    </a:ext>
                  </a:extLst>
                </a:gridCol>
              </a:tblGrid>
              <a:tr h="435309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30600652"/>
                  </a:ext>
                </a:extLst>
              </a:tr>
              <a:tr h="2531200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4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0805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Workplace Space Management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>
                        <a:spcBef>
                          <a:spcPts val="300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Enhance and automate the space planner experience.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Share space plans and secure necessary approvals from stakeholders for scenario deployment.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Easily assign spaces and employees to neighborhoods and relate them to their department, cost center, or group.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Automate space fulfillment requests by allowing the workplace system to identify and provide a best possible seating option based on requirements.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44891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3716125"/>
      </p:ext>
    </p:extLst>
  </p:cSld>
  <p:clrMapOvr>
    <a:masterClrMapping/>
  </p:clrMapOvr>
  <p:transition spd="med">
    <p:pull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E439C5-017C-29D0-A2B3-4D1CA6D5E58E}"/>
              </a:ext>
            </a:extLst>
          </p:cNvPr>
          <p:cNvSpPr txBox="1"/>
          <p:nvPr/>
        </p:nvSpPr>
        <p:spPr>
          <a:xfrm>
            <a:off x="3159919" y="0"/>
            <a:ext cx="5872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Bahnschrift SemiBold SemiConden" panose="020B0502040204020203" pitchFamily="34" charset="0"/>
              </a:rPr>
              <a:t>What’s new from Legal Service Delivery?</a:t>
            </a:r>
            <a:endParaRPr lang="en-IN" sz="2800" dirty="0"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7BA3B096-461B-5133-40C8-71DB37A385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967522"/>
              </p:ext>
            </p:extLst>
          </p:nvPr>
        </p:nvGraphicFramePr>
        <p:xfrm>
          <a:off x="571500" y="719666"/>
          <a:ext cx="10687050" cy="4323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3175">
                  <a:extLst>
                    <a:ext uri="{9D8B030D-6E8A-4147-A177-3AD203B41FA5}">
                      <a16:colId xmlns:a16="http://schemas.microsoft.com/office/drawing/2014/main" val="1969693284"/>
                    </a:ext>
                  </a:extLst>
                </a:gridCol>
                <a:gridCol w="8143875">
                  <a:extLst>
                    <a:ext uri="{9D8B030D-6E8A-4147-A177-3AD203B41FA5}">
                      <a16:colId xmlns:a16="http://schemas.microsoft.com/office/drawing/2014/main" val="2816098513"/>
                    </a:ext>
                  </a:extLst>
                </a:gridCol>
              </a:tblGrid>
              <a:tr h="680990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28491456"/>
                  </a:ext>
                </a:extLst>
              </a:tr>
              <a:tr h="1669826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52070">
                        <a:spcBef>
                          <a:spcPts val="8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Third-party contract review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 algn="l" defTabSz="914377" rtl="0" eaLnBrk="1" latinLnBrk="0" hangingPunct="1">
                        <a:lnSpc>
                          <a:spcPts val="13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Streamline legal review and approval for third-party contracts.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Automate intake, routing, and eSignature to designated legal teams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Collaborate on suggested contract changes between third- party and in-house legal teams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Track revisions along with configurable document storage options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08037766"/>
                  </a:ext>
                </a:extLst>
              </a:tr>
              <a:tr h="1973006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52070">
                        <a:spcBef>
                          <a:spcPts val="8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Legal catalog builder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070">
                        <a:lnSpc>
                          <a:spcPts val="13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Quickly create and publish legal intake forms to employee portal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Enable legal operations teams to deploy new legal workflows without code.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Automate the assignment of new workflows to specific practice areas.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Track progress of workflow with real-time reporting to help improve service delivery.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7856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7428767"/>
      </p:ext>
    </p:extLst>
  </p:cSld>
  <p:clrMapOvr>
    <a:masterClrMapping/>
  </p:clrMapOvr>
  <p:transition spd="med">
    <p:pull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ECBFD3-1AF7-D87D-8C88-755F07AEADD7}"/>
              </a:ext>
            </a:extLst>
          </p:cNvPr>
          <p:cNvSpPr txBox="1"/>
          <p:nvPr/>
        </p:nvSpPr>
        <p:spPr>
          <a:xfrm>
            <a:off x="2695575" y="0"/>
            <a:ext cx="6800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Bahnschrift SemiBold SemiConden" panose="020B0502040204020203" pitchFamily="34" charset="0"/>
              </a:rPr>
              <a:t>What’s new from Integrated Risk Management?</a:t>
            </a:r>
            <a:endParaRPr lang="en-IN" sz="2800" dirty="0"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A335ABBB-05B7-ACAA-73D6-6843BF39EE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16536"/>
              </p:ext>
            </p:extLst>
          </p:nvPr>
        </p:nvGraphicFramePr>
        <p:xfrm>
          <a:off x="214313" y="523219"/>
          <a:ext cx="11044238" cy="6206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365555192"/>
                    </a:ext>
                  </a:extLst>
                </a:gridCol>
                <a:gridCol w="8415338">
                  <a:extLst>
                    <a:ext uri="{9D8B030D-6E8A-4147-A177-3AD203B41FA5}">
                      <a16:colId xmlns:a16="http://schemas.microsoft.com/office/drawing/2014/main" val="3229568415"/>
                    </a:ext>
                  </a:extLst>
                </a:gridCol>
              </a:tblGrid>
              <a:tr h="406964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11561408"/>
                  </a:ext>
                </a:extLst>
              </a:tr>
              <a:tr h="2486377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110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Operational Resilience – Workspace Enhancements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marR="894080" algn="l" defTabSz="914377" rtl="0" eaLnBrk="1" latinLnBrk="0" hangingPunct="1">
                        <a:lnSpc>
                          <a:spcPct val="100000"/>
                        </a:lnSpc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Defines service dependencies and resilience metrics for improved visibility, efficiencies, strengthened compliance and risk posture.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360-degree visualization to apply context and define relationships of enterprise-wide data and assets for understanding of upstream and downstream dependencies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Modern, new design, global navigation, and persona-driven, configurable workspaces to increase productivity and simplify navigation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Enhanced user experience for managing importance and impact tolerance, scenario analysis, self-attestation,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and business services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59404756"/>
                  </a:ext>
                </a:extLst>
              </a:tr>
              <a:tr h="1361378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 algn="l" defTabSz="914377" rtl="0" eaLnBrk="1" latinLnBrk="0" hangingPunct="1">
                        <a:spcBef>
                          <a:spcPts val="110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Common Control Management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ts val="1320"/>
                        </a:lnSpc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Save time and effort by reducing unnecessary control testing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Create a common control that can be linked to multiple entities to reduce the number of controls that must be maintained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Inherit control testing result of common control, for primary entity, to all linked entities for risk identification, audit, and compliance purposes – reducing time and cost of control testing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41362694"/>
                  </a:ext>
                </a:extLst>
              </a:tr>
              <a:tr h="1951475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6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 algn="l" defTabSz="914377" rtl="0" eaLnBrk="1" latinLnBrk="0" hangingPunct="1">
                        <a:spcBef>
                          <a:spcPts val="110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Issue Management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ts val="1320"/>
                        </a:lnSpc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Increase efficiency with simplified issues management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Create a single issue that can link to multiple risks, controls, entities, and other objects to eliminate duplicate issues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Simplify audit with fewer issues that present a holistic view of the impacted controls, engagements, risk events, and other sources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Tag an issue to multiple sources of failure (ex. multiple controls) to improve risk tracking and analysis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38792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1387621"/>
      </p:ext>
    </p:extLst>
  </p:cSld>
  <p:clrMapOvr>
    <a:masterClrMapping/>
  </p:clrMapOvr>
  <p:transition spd="med">
    <p:pull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7E84F8-8399-B2C9-87D0-3CD137B8B6DF}"/>
              </a:ext>
            </a:extLst>
          </p:cNvPr>
          <p:cNvSpPr txBox="1"/>
          <p:nvPr/>
        </p:nvSpPr>
        <p:spPr>
          <a:xfrm>
            <a:off x="1609725" y="0"/>
            <a:ext cx="89725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Bahnschrift SemiBold SemiConden" panose="020B0502040204020203" pitchFamily="34" charset="0"/>
              </a:rPr>
              <a:t>What’s new from Environmental, Social, and Governance (ESG)?</a:t>
            </a:r>
          </a:p>
          <a:p>
            <a:endParaRPr lang="en-IN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8A761BBB-1860-5CA6-2FA5-B6C0EDDF6E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396993"/>
              </p:ext>
            </p:extLst>
          </p:nvPr>
        </p:nvGraphicFramePr>
        <p:xfrm>
          <a:off x="1343025" y="1014414"/>
          <a:ext cx="8816975" cy="3464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71">
                  <a:extLst>
                    <a:ext uri="{9D8B030D-6E8A-4147-A177-3AD203B41FA5}">
                      <a16:colId xmlns:a16="http://schemas.microsoft.com/office/drawing/2014/main" val="3699119959"/>
                    </a:ext>
                  </a:extLst>
                </a:gridCol>
                <a:gridCol w="5689704">
                  <a:extLst>
                    <a:ext uri="{9D8B030D-6E8A-4147-A177-3AD203B41FA5}">
                      <a16:colId xmlns:a16="http://schemas.microsoft.com/office/drawing/2014/main" val="3046908130"/>
                    </a:ext>
                  </a:extLst>
                </a:gridCol>
              </a:tblGrid>
              <a:tr h="458539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50215285"/>
                  </a:ext>
                </a:extLst>
              </a:tr>
              <a:tr h="3005469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6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9144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ESG integration with Workday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>
                        <a:spcBef>
                          <a:spcPts val="30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Automates the collection of human capital KPIs (such as employee demographics for workforce diversity disclosures).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Ingest employee demographics data from Workday automatically into ESG Management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Pull data at desired frequency to monitor progress towards goals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Save time, reduce manual data transcription errors, and create an audit trail to maintain compliance with emerging regulations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17932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7808753"/>
      </p:ext>
    </p:extLst>
  </p:cSld>
  <p:clrMapOvr>
    <a:masterClrMapping/>
  </p:clrMapOvr>
  <p:transition spd="med">
    <p:pull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152AC9-4BF4-7A51-6843-D6DE588E9EFE}"/>
              </a:ext>
            </a:extLst>
          </p:cNvPr>
          <p:cNvSpPr txBox="1"/>
          <p:nvPr/>
        </p:nvSpPr>
        <p:spPr>
          <a:xfrm>
            <a:off x="3264694" y="0"/>
            <a:ext cx="49720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What’s new from Enterprise Asset Management?</a:t>
            </a:r>
            <a:endParaRPr lang="en-IN" sz="2000" dirty="0">
              <a:solidFill>
                <a:srgbClr val="002060"/>
              </a:solidFill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1BA26CC-3DBD-4312-5CD1-43C16CECA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353703"/>
              </p:ext>
            </p:extLst>
          </p:nvPr>
        </p:nvGraphicFramePr>
        <p:xfrm>
          <a:off x="214312" y="400110"/>
          <a:ext cx="11072812" cy="6472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63">
                  <a:extLst>
                    <a:ext uri="{9D8B030D-6E8A-4147-A177-3AD203B41FA5}">
                      <a16:colId xmlns:a16="http://schemas.microsoft.com/office/drawing/2014/main" val="462948575"/>
                    </a:ext>
                  </a:extLst>
                </a:gridCol>
                <a:gridCol w="9429749">
                  <a:extLst>
                    <a:ext uri="{9D8B030D-6E8A-4147-A177-3AD203B41FA5}">
                      <a16:colId xmlns:a16="http://schemas.microsoft.com/office/drawing/2014/main" val="2124915414"/>
                    </a:ext>
                  </a:extLst>
                </a:gridCol>
              </a:tblGrid>
              <a:tr h="359672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39510794"/>
                  </a:ext>
                </a:extLst>
              </a:tr>
              <a:tr h="1537870">
                <a:tc>
                  <a:txBody>
                    <a:bodyPr/>
                    <a:lstStyle/>
                    <a:p>
                      <a:pPr marL="91440">
                        <a:spcBef>
                          <a:spcPts val="290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Enterprise Asset Maintenance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ts val="1320"/>
                        </a:lnSpc>
                        <a:spcBef>
                          <a:spcPts val="300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Create planned and preventative maintenance plans for enterprise assets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Extend the life of enterprise assets by planning maintenance of physical equipment across  locations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Create maintenance schedules associated with models or assets based on user-defined rules triggered by time, usage, or condition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Demonstrate asset maintenance with documentation for audits, inspections, or need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62919360"/>
                  </a:ext>
                </a:extLst>
              </a:tr>
              <a:tr h="1838512">
                <a:tc>
                  <a:txBody>
                    <a:bodyPr/>
                    <a:lstStyle/>
                    <a:p>
                      <a:pPr marL="91440">
                        <a:spcBef>
                          <a:spcPts val="2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Enterprise Asset Work Management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1320"/>
                        </a:lnSpc>
                        <a:spcBef>
                          <a:spcPts val="2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Easily and quickly create work orders with multiple tasks based on pre-defined work templates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Initiate and assign planned or ad-hoc enterprise asset work orders, enabling technicians to request parts required for their work &amp; assign them asset pick up tasks when their requested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Keep enterprise asset information including component and multi-tier assets accurate when performing work by using smart asset actions to deploy, swap, or remove assets and parts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Improve asset reliability through analyzing work order history and trends to inform future allocations and purchasing decisions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66396484"/>
                  </a:ext>
                </a:extLst>
              </a:tr>
              <a:tr h="1672761">
                <a:tc>
                  <a:txBody>
                    <a:bodyPr/>
                    <a:lstStyle/>
                    <a:p>
                      <a:pPr marL="91440">
                        <a:spcBef>
                          <a:spcPts val="2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Enterprise Asset reclamation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ts val="1320"/>
                        </a:lnSpc>
                        <a:spcBef>
                          <a:spcPts val="300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Simplify enterprise asset offboarding processes with prescriptive workflow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Automate the request, reclamation, evaluation, and retiring of enterprise assets during employee transitions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Ensure the timely receipt of assets by tracking asset reclamation through ship, drop off, and pick-up flows Leverage evaluation flow to determine which assets can be redeployed, repaired, retired, disposed, or returned to inventory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7783793"/>
                  </a:ext>
                </a:extLst>
              </a:tr>
              <a:tr h="1057275">
                <a:tc>
                  <a:txBody>
                    <a:bodyPr/>
                    <a:lstStyle/>
                    <a:p>
                      <a:pPr marL="91440">
                        <a:spcBef>
                          <a:spcPts val="300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Asset resale workflow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ts val="1320"/>
                        </a:lnSpc>
                        <a:spcBef>
                          <a:spcPts val="2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Recycle and resell enterprise assets with a workflow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Maximize return on enterprise asset investments leveraging asset resale flow to resell enterprise assets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Keep an accurate record of assets being resold after usage and ensure assets are prepared properly for resale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54878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4219180"/>
      </p:ext>
    </p:extLst>
  </p:cSld>
  <p:clrMapOvr>
    <a:masterClrMapping/>
  </p:clrMapOvr>
  <p:transition spd="med">
    <p:pull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687E17-DDB7-26D7-4D21-86F0F9A540C7}"/>
              </a:ext>
            </a:extLst>
          </p:cNvPr>
          <p:cNvSpPr txBox="1"/>
          <p:nvPr/>
        </p:nvSpPr>
        <p:spPr>
          <a:xfrm>
            <a:off x="3307555" y="1"/>
            <a:ext cx="502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What’s new from Enterprise Asset Management?</a:t>
            </a:r>
            <a:endParaRPr lang="en-IN" sz="2000" dirty="0">
              <a:solidFill>
                <a:srgbClr val="002060"/>
              </a:solidFill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8645BF2B-7900-93DB-580B-0B7F333B1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825094"/>
              </p:ext>
            </p:extLst>
          </p:nvPr>
        </p:nvGraphicFramePr>
        <p:xfrm>
          <a:off x="314323" y="438414"/>
          <a:ext cx="11015663" cy="6419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0290">
                  <a:extLst>
                    <a:ext uri="{9D8B030D-6E8A-4147-A177-3AD203B41FA5}">
                      <a16:colId xmlns:a16="http://schemas.microsoft.com/office/drawing/2014/main" val="1000273326"/>
                    </a:ext>
                  </a:extLst>
                </a:gridCol>
                <a:gridCol w="8715373">
                  <a:extLst>
                    <a:ext uri="{9D8B030D-6E8A-4147-A177-3AD203B41FA5}">
                      <a16:colId xmlns:a16="http://schemas.microsoft.com/office/drawing/2014/main" val="2585491832"/>
                    </a:ext>
                  </a:extLst>
                </a:gridCol>
              </a:tblGrid>
              <a:tr h="512106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71231353"/>
                  </a:ext>
                </a:extLst>
              </a:tr>
              <a:tr h="1347155">
                <a:tc>
                  <a:txBody>
                    <a:bodyPr/>
                    <a:lstStyle/>
                    <a:p>
                      <a:pPr marL="91440">
                        <a:spcBef>
                          <a:spcPts val="2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Asset disposal with resale workflow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1320"/>
                        </a:lnSpc>
                        <a:spcBef>
                          <a:spcPts val="2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Resell assets in a disposal order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Use a task-based approach to resell part or full assets in a disposal order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Keep accurate documentation of assets being resold as a result of a disposal order including resold value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26347312"/>
                  </a:ext>
                </a:extLst>
              </a:tr>
              <a:tr h="1381090"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spcBef>
                          <a:spcPts val="300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Advanced Shipment Notification support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Create asset records ahead of receipt using a standard template allowing for more time for asset planning and increasing data accuracy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Provide vendors with a standard template to provide uniform asset data prior to receiving assets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Easily create asset records through an easy –to-use import tool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00855393"/>
                  </a:ext>
                </a:extLst>
              </a:tr>
              <a:tr h="1036771">
                <a:tc>
                  <a:txBody>
                    <a:bodyPr/>
                    <a:lstStyle/>
                    <a:p>
                      <a:pPr marL="91440">
                        <a:spcBef>
                          <a:spcPts val="2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Procurement - sourcing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1320"/>
                        </a:lnSpc>
                        <a:spcBef>
                          <a:spcPts val="2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Source procurement requests from the Enterprise Asset Workspace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Track and manage service catalog requests, requested items, and catalog tasks in the Enterprise Asset Workspace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09917185"/>
                  </a:ext>
                </a:extLst>
              </a:tr>
              <a:tr h="1132099"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spcBef>
                          <a:spcPts val="300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Mobile Agent for enterprise assets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ts val="1320"/>
                        </a:lnSpc>
                        <a:spcBef>
                          <a:spcPts val="2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Accurately track the movement of enterprise assets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Create and manage serialized and multi-component enterprise assets through simplified and streamlined workflows using the ServiceNow Mobile Agent application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1628339"/>
                  </a:ext>
                </a:extLst>
              </a:tr>
              <a:tr h="1010365">
                <a:tc>
                  <a:txBody>
                    <a:bodyPr/>
                    <a:lstStyle/>
                    <a:p>
                      <a:pPr marL="91440">
                        <a:spcBef>
                          <a:spcPts val="300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Integration with Zebra </a:t>
                      </a:r>
                      <a:r>
                        <a:rPr lang="en-US" sz="1800" b="1" kern="1200" spc="-5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MotionWorks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ts val="1320"/>
                        </a:lnSpc>
                        <a:spcBef>
                          <a:spcPts val="2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Accurately track the movement of enterprise assets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Use RFID technology to capture asset movement as asset tags are scanned in their physical locations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56476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6843680"/>
      </p:ext>
    </p:extLst>
  </p:cSld>
  <p:clrMapOvr>
    <a:masterClrMapping/>
  </p:clrMapOvr>
  <p:transition spd="med">
    <p:pull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7A9E4B-FC2E-283C-6402-872CA32B8058}"/>
              </a:ext>
            </a:extLst>
          </p:cNvPr>
          <p:cNvSpPr txBox="1"/>
          <p:nvPr/>
        </p:nvSpPr>
        <p:spPr>
          <a:xfrm>
            <a:off x="4517231" y="0"/>
            <a:ext cx="3157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What’s new from App Engine?</a:t>
            </a:r>
            <a:endParaRPr lang="en-IN" sz="2000" dirty="0">
              <a:solidFill>
                <a:srgbClr val="002060"/>
              </a:solidFill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7CF823EF-1577-DA51-9053-514954D735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054377"/>
              </p:ext>
            </p:extLst>
          </p:nvPr>
        </p:nvGraphicFramePr>
        <p:xfrm>
          <a:off x="300036" y="400110"/>
          <a:ext cx="11158538" cy="6473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0289">
                  <a:extLst>
                    <a:ext uri="{9D8B030D-6E8A-4147-A177-3AD203B41FA5}">
                      <a16:colId xmlns:a16="http://schemas.microsoft.com/office/drawing/2014/main" val="3863156492"/>
                    </a:ext>
                  </a:extLst>
                </a:gridCol>
                <a:gridCol w="8858249">
                  <a:extLst>
                    <a:ext uri="{9D8B030D-6E8A-4147-A177-3AD203B41FA5}">
                      <a16:colId xmlns:a16="http://schemas.microsoft.com/office/drawing/2014/main" val="720962726"/>
                    </a:ext>
                  </a:extLst>
                </a:gridCol>
              </a:tblGrid>
              <a:tr h="389863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5942019"/>
                  </a:ext>
                </a:extLst>
              </a:tr>
              <a:tr h="1089360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87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App Engine Studio – Restrict App Creation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2075" algn="l" defTabSz="914377" rtl="0" eaLnBrk="1" latinLnBrk="0" hangingPunct="1">
                        <a:lnSpc>
                          <a:spcPct val="100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Manage &amp; govern users by applying group restrictions to anyone that is part of the user group.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Restrict member users from creating new applications from scratch or from templates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Edit only the applications you have been given access to as Member users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Leverage guided setup to view information in the new App Engine Studio User Limited group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14656796"/>
                  </a:ext>
                </a:extLst>
              </a:tr>
              <a:tr h="1094864">
                <a:tc>
                  <a:txBody>
                    <a:bodyPr/>
                    <a:lstStyle/>
                    <a:p>
                      <a:pPr marL="91440">
                        <a:spcBef>
                          <a:spcPts val="101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App Engine Studio – Request Management Application Usage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Address your employee’s most urgent needs by easily creating request-based apps from a prebuilt AES template.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Deliver the highest level of service support quality to your organization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Enable employees to do their best work by providing access to the services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2592011"/>
                  </a:ext>
                </a:extLst>
              </a:tr>
              <a:tr h="1089360">
                <a:tc>
                  <a:txBody>
                    <a:bodyPr/>
                    <a:lstStyle/>
                    <a:p>
                      <a:pPr marL="91440"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4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 marR="18415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Table Builder – Upload Spreadsheet and Extend Table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7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Save time &amp; resources by uploading your spreadsheet to one of out-of-the-box tables.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Leverage existing fields from a table template while creating new fields where needed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Provide users ability to map source fields from their spreadsheet to target fields in their table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Simplifies the initial upload of spreadsheet data to template tables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33042399"/>
                  </a:ext>
                </a:extLst>
              </a:tr>
              <a:tr h="2809861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7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 marR="606425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App Engine Studio – Template Feature Support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32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endParaRPr lang="en-US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92075">
                        <a:lnSpc>
                          <a:spcPts val="132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Empowers creation of custom app templates with richer features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Create richer app template with additional platform features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Standard catalog items, categories and user criteria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PAR dashboards and indicators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Process Automation Designer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Translations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UI Pages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Credentials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Data Policy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Decision Tables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93438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560053"/>
      </p:ext>
    </p:extLst>
  </p:cSld>
  <p:clrMapOvr>
    <a:masterClrMapping/>
  </p:clrMapOvr>
  <p:transition spd="med">
    <p:pull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01A26A-B567-1349-E929-8526D99688BF}"/>
              </a:ext>
            </a:extLst>
          </p:cNvPr>
          <p:cNvSpPr txBox="1"/>
          <p:nvPr/>
        </p:nvSpPr>
        <p:spPr>
          <a:xfrm>
            <a:off x="4138613" y="-47550"/>
            <a:ext cx="3914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What’s</a:t>
            </a:r>
            <a:r>
              <a:rPr lang="en-US" dirty="0"/>
              <a:t> </a:t>
            </a:r>
            <a:r>
              <a:rPr lang="en-US" sz="20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new</a:t>
            </a:r>
            <a:r>
              <a:rPr lang="en-US" dirty="0"/>
              <a:t> </a:t>
            </a:r>
            <a:r>
              <a:rPr lang="en-US" sz="20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from Automation Engine?</a:t>
            </a:r>
            <a:endParaRPr lang="en-IN" sz="2000" dirty="0">
              <a:solidFill>
                <a:srgbClr val="002060"/>
              </a:solidFill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460763EB-A4EB-7292-B92F-6E9709FBD4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011542"/>
              </p:ext>
            </p:extLst>
          </p:nvPr>
        </p:nvGraphicFramePr>
        <p:xfrm>
          <a:off x="92870" y="366848"/>
          <a:ext cx="11129962" cy="6491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3124">
                  <a:extLst>
                    <a:ext uri="{9D8B030D-6E8A-4147-A177-3AD203B41FA5}">
                      <a16:colId xmlns:a16="http://schemas.microsoft.com/office/drawing/2014/main" val="3936055322"/>
                    </a:ext>
                  </a:extLst>
                </a:gridCol>
                <a:gridCol w="8986838">
                  <a:extLst>
                    <a:ext uri="{9D8B030D-6E8A-4147-A177-3AD203B41FA5}">
                      <a16:colId xmlns:a16="http://schemas.microsoft.com/office/drawing/2014/main" val="4147397881"/>
                    </a:ext>
                  </a:extLst>
                </a:gridCol>
              </a:tblGrid>
              <a:tr h="401585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74829183"/>
                  </a:ext>
                </a:extLst>
              </a:tr>
              <a:tr h="1160450">
                <a:tc>
                  <a:txBody>
                    <a:bodyPr/>
                    <a:lstStyle/>
                    <a:p>
                      <a:pPr marL="91440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5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Automation Center enhancements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ts val="1315"/>
                        </a:lnSpc>
                        <a:spcBef>
                          <a:spcPts val="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Get deep business value analytics across more automation technologies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Get real-time insights into automation ROI across vendors &amp; track business new Value Dashboard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Broaden automation coverage by expanding Automation CIs to Integration Hub flows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Integrate fast with UiPath RPA using Integration Hub UiPath spoke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7158284"/>
                  </a:ext>
                </a:extLst>
              </a:tr>
              <a:tr h="1685358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 algn="l" defTabSz="914377" rtl="0" eaLnBrk="1" latinLnBrk="0" hangingPunct="1">
                        <a:spcBef>
                          <a:spcPts val="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Stream Connect for Apache Kafka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ts val="1315"/>
                        </a:lnSpc>
                        <a:spcBef>
                          <a:spcPts val="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Simplify and scale Kafka event streaming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Develop data ingestions with Apache Kafka in familiar, native experience within Flow Designer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Consume and process messages and transform and insert data into ServiceNow tables with the Kafka Message Flow Trigger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Push messages using drag-and-drop data pills and produce data on a topic using low-code Flow Action Kafka Producer step and build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3758319"/>
                  </a:ext>
                </a:extLst>
              </a:tr>
              <a:tr h="1275108">
                <a:tc>
                  <a:txBody>
                    <a:bodyPr/>
                    <a:lstStyle/>
                    <a:p>
                      <a:pPr marL="9144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5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 algn="l" defTabSz="914377" rtl="0" eaLnBrk="1" latinLnBrk="0" hangingPunct="1">
                        <a:spcBef>
                          <a:spcPts val="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RPA Hub enhancements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1320"/>
                        </a:lnSpc>
                        <a:spcBef>
                          <a:spcPts val="2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Accelerate and manage RPA deployments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Enable the ServiceNow developer community to access RPA Hub on  (PDIs)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Record tasks across multiple applications to quickly build an RPA automation flow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Visualize and coordinate bot process scheduling with Robot Calendar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53689429"/>
                  </a:ext>
                </a:extLst>
              </a:tr>
              <a:tr h="1099204">
                <a:tc>
                  <a:txBody>
                    <a:bodyPr/>
                    <a:lstStyle/>
                    <a:p>
                      <a:pPr marL="91440"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5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 algn="l" defTabSz="914377" rtl="0" eaLnBrk="1" latinLnBrk="0" hangingPunct="1">
                        <a:spcBef>
                          <a:spcPts val="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Integration Hub Usage Dashboard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ts val="1320"/>
                        </a:lnSpc>
                        <a:spcBef>
                          <a:spcPts val="2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Gain complete visibility into Integration Hub usage and license compliance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Understand adoption as a proxy for business value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View licensed and unlicensed transactions for compliance purposes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View transactions by top spokes, custom spokes, actions for granular visibility into adoption trends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97524742"/>
                  </a:ext>
                </a:extLst>
              </a:tr>
              <a:tr h="869447">
                <a:tc>
                  <a:txBody>
                    <a:bodyPr/>
                    <a:lstStyle/>
                    <a:p>
                      <a:pPr marL="91440">
                        <a:spcBef>
                          <a:spcPts val="1120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Document Intelligence enhancements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1320"/>
                        </a:lnSpc>
                        <a:spcBef>
                          <a:spcPts val="310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Configure and support more complex document data extraction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Set up, configure &amp; monitor Document Intelligence solutions  with an all-new admin experience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Extract checkbox data and complex tables with new AI models and redesigned user interface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14087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8650976"/>
      </p:ext>
    </p:extLst>
  </p:cSld>
  <p:clrMapOvr>
    <a:masterClrMapping/>
  </p:clrMapOvr>
  <p:transition spd="med">
    <p:pull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B31FCD-A8ED-69DC-AB75-0F251CB8D813}"/>
              </a:ext>
            </a:extLst>
          </p:cNvPr>
          <p:cNvSpPr txBox="1"/>
          <p:nvPr/>
        </p:nvSpPr>
        <p:spPr>
          <a:xfrm>
            <a:off x="3024187" y="0"/>
            <a:ext cx="614362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What’s new from Financial Services Operations for Banking?</a:t>
            </a:r>
          </a:p>
          <a:p>
            <a:endParaRPr lang="en-IN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25855472-4A4B-601C-88B0-9990EB821F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542265"/>
              </p:ext>
            </p:extLst>
          </p:nvPr>
        </p:nvGraphicFramePr>
        <p:xfrm>
          <a:off x="114300" y="338554"/>
          <a:ext cx="11144250" cy="6305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9929">
                  <a:extLst>
                    <a:ext uri="{9D8B030D-6E8A-4147-A177-3AD203B41FA5}">
                      <a16:colId xmlns:a16="http://schemas.microsoft.com/office/drawing/2014/main" val="1663051337"/>
                    </a:ext>
                  </a:extLst>
                </a:gridCol>
                <a:gridCol w="9224321">
                  <a:extLst>
                    <a:ext uri="{9D8B030D-6E8A-4147-A177-3AD203B41FA5}">
                      <a16:colId xmlns:a16="http://schemas.microsoft.com/office/drawing/2014/main" val="4053122049"/>
                    </a:ext>
                  </a:extLst>
                </a:gridCol>
              </a:tblGrid>
              <a:tr h="585308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70324033"/>
                  </a:ext>
                </a:extLst>
              </a:tr>
              <a:tr h="2001649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en-US" sz="15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7747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Intelligent Servicing for Fraud</a:t>
                      </a:r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7470" algn="l" defTabSz="914377" rtl="0" eaLnBrk="1" latinLnBrk="0" hangingPunct="1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Facilitate simple and timely fraud resolution with connected technology and teams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Provide full transparency by allowing customers and back-end systems to initiate cases, prioritize high- impact issues to help reduce financial losses, and remain compliant with embedded SLA tracking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Reduce pain points such as email-based communication, difficult case tracking, and manual case updates by enabling interoperability between disparate systems and teams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Streamlining processes with decision-making automation through business rule engine &amp; connect fraud cases across all lines of business to obtain insights &amp; identify patterns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95330348"/>
                  </a:ext>
                </a:extLst>
              </a:tr>
              <a:tr h="1716527">
                <a:tc>
                  <a:txBody>
                    <a:bodyPr/>
                    <a:lstStyle/>
                    <a:p>
                      <a:pPr marL="77470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Jack Henry Integration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Provide seamless client servicing with real-time visibility into accounts and transactions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Reduce development effort and increase speed to market with a pre-built integration that can be triggered by any workflow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Increase customer satisfaction by quickly providing the right information in real-time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Improve employee efficiency and resolve customer issues from a single view by enabling quick access to customer profiles, account information, and transaction details to fulfill requests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15720498"/>
                  </a:ext>
                </a:extLst>
              </a:tr>
              <a:tr h="2001649">
                <a:tc>
                  <a:txBody>
                    <a:bodyPr/>
                    <a:lstStyle/>
                    <a:p>
                      <a:pPr marL="77470" algn="l" defTabSz="914377" rtl="0" eaLnBrk="1" latinLnBrk="0" hangingPunct="1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Branch Manager Dashboard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Empower branch managers with visibility across business domains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Provide branch managers with a holistic view of branch operations and the ability to easily raise requests on clients’ behalf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Equip corporate HQ with a view of branch performance to identify opportunities for training and resource planning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Discover opportunities for improvement with actionable insights around how service requests have been trending over time.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25078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4324144"/>
      </p:ext>
    </p:extLst>
  </p:cSld>
  <p:clrMapOvr>
    <a:masterClrMapping/>
  </p:clrMapOvr>
  <p:transition spd="med">
    <p:pull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F0FC22-7C16-E80B-CDCC-3E3CF6F21FAD}"/>
              </a:ext>
            </a:extLst>
          </p:cNvPr>
          <p:cNvSpPr txBox="1"/>
          <p:nvPr/>
        </p:nvSpPr>
        <p:spPr>
          <a:xfrm>
            <a:off x="2952750" y="0"/>
            <a:ext cx="62865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What’s new from Financial Services Operations for Banking?</a:t>
            </a:r>
          </a:p>
          <a:p>
            <a:endParaRPr lang="en-IN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F1381E76-B862-D76C-7EA3-DCF284D5E7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70760"/>
              </p:ext>
            </p:extLst>
          </p:nvPr>
        </p:nvGraphicFramePr>
        <p:xfrm>
          <a:off x="228600" y="448203"/>
          <a:ext cx="10944225" cy="6288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6745">
                  <a:extLst>
                    <a:ext uri="{9D8B030D-6E8A-4147-A177-3AD203B41FA5}">
                      <a16:colId xmlns:a16="http://schemas.microsoft.com/office/drawing/2014/main" val="2524828801"/>
                    </a:ext>
                  </a:extLst>
                </a:gridCol>
                <a:gridCol w="8197480">
                  <a:extLst>
                    <a:ext uri="{9D8B030D-6E8A-4147-A177-3AD203B41FA5}">
                      <a16:colId xmlns:a16="http://schemas.microsoft.com/office/drawing/2014/main" val="3391097869"/>
                    </a:ext>
                  </a:extLst>
                </a:gridCol>
              </a:tblGrid>
              <a:tr h="408950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99302744"/>
                  </a:ext>
                </a:extLst>
              </a:tr>
              <a:tr h="1528860">
                <a:tc>
                  <a:txBody>
                    <a:bodyPr/>
                    <a:lstStyle/>
                    <a:p>
                      <a:pPr marL="9144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7747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Omnichannel Callback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ts val="132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2060"/>
                          </a:solidFill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Help customers avoid queues by requesting a service representative callback</a:t>
                      </a:r>
                      <a:endParaRPr lang="en-IN" sz="2000" kern="1200" dirty="0">
                        <a:solidFill>
                          <a:srgbClr val="002060"/>
                        </a:solidFill>
                        <a:latin typeface="Bahnschrift SemiBold SemiConden" panose="020B0502040204020203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Allow customers to request a callback as soon as a representative is available via Engagement Messenger or a portal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Empower customers to schedule a phone or Zoom callback with a representative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Enable customers to add context to route the callback to the best available representative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60537676"/>
                  </a:ext>
                </a:extLst>
              </a:tr>
              <a:tr h="2389688">
                <a:tc>
                  <a:txBody>
                    <a:bodyPr/>
                    <a:lstStyle/>
                    <a:p>
                      <a:pPr marL="9144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77470" algn="l" defTabSz="914377" rtl="0" eaLnBrk="1" latinLnBrk="0" hangingPunct="1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Google Business Messages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7470" marR="322580" algn="l" defTabSz="914377" rtl="0" eaLnBrk="1" latinLnBrk="0" hangingPunct="1">
                        <a:lnSpc>
                          <a:spcPts val="1320"/>
                        </a:lnSpc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Allow customers to engage with a bank directly from Google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Empower customers to initiate conversations from Google entry points like search, maps, and websites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Proactively send agent and system-initiated messages to customers via Google Business Messages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Create engaging conversational experiences with enhanced messaging capabilities like Rich Cards,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Carousels, and Quick Replies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23243415"/>
                  </a:ext>
                </a:extLst>
              </a:tr>
              <a:tr h="1961000">
                <a:tc>
                  <a:txBody>
                    <a:bodyPr/>
                    <a:lstStyle/>
                    <a:p>
                      <a:pPr marL="77470" marR="322580" algn="l" defTabSz="914377" rtl="0" eaLnBrk="1" latinLnBrk="0" hangingPunct="1"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Real-time voice transcription with Amazon Connect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7470" marR="322580" algn="l" defTabSz="914377" rtl="0" eaLnBrk="1" latinLnBrk="0" hangingPunct="1">
                        <a:lnSpc>
                          <a:spcPts val="1320"/>
                        </a:lnSpc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Convert live voice conversations into text with Amazon Connect integration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Automatically capture and transcribe conversations in real-time via Amazon Connect integration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Display conversation transcripts in the employee workspace alongside customer data and case details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Provide customer service personnel and managers with conversation transcript logs to improve service and training gaps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455454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3225934"/>
      </p:ext>
    </p:extLst>
  </p:cSld>
  <p:clrMapOvr>
    <a:masterClrMapping/>
  </p:clrMapOvr>
  <p:transition spd="med">
    <p:pull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422748-99E4-C11D-4B98-CD9A98DD5024}"/>
              </a:ext>
            </a:extLst>
          </p:cNvPr>
          <p:cNvSpPr txBox="1"/>
          <p:nvPr/>
        </p:nvSpPr>
        <p:spPr>
          <a:xfrm>
            <a:off x="2925365" y="28575"/>
            <a:ext cx="634127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What’s new from Financial Services Operations for Insurance?</a:t>
            </a:r>
          </a:p>
          <a:p>
            <a:endParaRPr lang="en-IN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88A6C32F-1402-7491-CA98-FE5F47E724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608435"/>
              </p:ext>
            </p:extLst>
          </p:nvPr>
        </p:nvGraphicFramePr>
        <p:xfrm>
          <a:off x="114301" y="367129"/>
          <a:ext cx="11144250" cy="6462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1290">
                  <a:extLst>
                    <a:ext uri="{9D8B030D-6E8A-4147-A177-3AD203B41FA5}">
                      <a16:colId xmlns:a16="http://schemas.microsoft.com/office/drawing/2014/main" val="68475026"/>
                    </a:ext>
                  </a:extLst>
                </a:gridCol>
                <a:gridCol w="9402960">
                  <a:extLst>
                    <a:ext uri="{9D8B030D-6E8A-4147-A177-3AD203B41FA5}">
                      <a16:colId xmlns:a16="http://schemas.microsoft.com/office/drawing/2014/main" val="1955293071"/>
                    </a:ext>
                  </a:extLst>
                </a:gridCol>
              </a:tblGrid>
              <a:tr h="379279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28845438"/>
                  </a:ext>
                </a:extLst>
              </a:tr>
              <a:tr h="1936013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77470" algn="l" defTabSz="914377" rtl="0" eaLnBrk="1" latinLnBrk="0" hangingPunct="1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77470" algn="l" defTabSz="914377" rtl="0" eaLnBrk="1" latinLnBrk="0" hangingPunct="1">
                        <a:spcBef>
                          <a:spcPts val="10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Personal Lines Claims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8105" marR="146685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Streamline claims processing from FNOL through settlement , minimizing paper files and swivel-chairing between disconnected systems across multiple personas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Automate claims processing through efficient data transfer between relevant personas to ensure claims files are current with pertinent information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Eliminate manual work across Claims department for faster resolution &amp; increased satisfaction using AI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Empower claims personnel with curated workspaces in one centralized location t hat provides t he necessary data and information when and as needed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72510082"/>
                  </a:ext>
                </a:extLst>
              </a:tr>
              <a:tr h="2210991">
                <a:tc>
                  <a:txBody>
                    <a:bodyPr/>
                    <a:lstStyle/>
                    <a:p>
                      <a:pPr marL="77470" algn="l" defTabSz="914377" rtl="0" eaLnBrk="1" latinLnBrk="0" hangingPunct="1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Ad-hoc tasks &amp; enhanced landing pages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8105" marR="146685" algn="l" defTabSz="914377" rtl="0" eaLnBrk="1" latinLnBrk="0" hangingPunct="1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Ease day-to-day work for claims managers, adjusters, and processors through greater visibility across the claims portfolio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View past and upcoming activities across t he claims portfolio with intuitive landing pages that make it easy to create, view , and prioritize tasks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Help ensure claims and associated tasks are handled quickly with real- time key update alerts, such as a new claim assignment or rejection of an approval request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Implement necessary adjustment s to the claims workflow with the quick creation of unplanned tasks, allowing for timely resolutions and strong employee and customer experiences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22688421"/>
                  </a:ext>
                </a:extLst>
              </a:tr>
              <a:tr h="1936013">
                <a:tc>
                  <a:txBody>
                    <a:bodyPr/>
                    <a:lstStyle/>
                    <a:p>
                      <a:pPr marL="77470" algn="l" defTabSz="914377" rtl="0" eaLnBrk="1" latinLnBrk="0" hangingPunct="1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Guidewire Partnership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8105" marR="146685" algn="l" defTabSz="914377" rtl="0" eaLnBrk="1" latinLnBrk="0" hangingPunct="1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Allow ServiceNow to build capabilities to help providers streamline processes, eliminate swivel-chairing between systems, and gain real-time visibility to key information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Create new experiences around claims and policy servicing with cross-platform visibility, communication, and audit trail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Drive operational efficiencies by streamlining overall claims intake and processing through omnichannel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experience, advanced work assignment , and more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Increase process agility and speed to value with seamless customizations to processes, such as claims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54513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2749031"/>
      </p:ext>
    </p:extLst>
  </p:cSld>
  <p:clrMapOvr>
    <a:masterClrMapping/>
  </p:clrMapOvr>
  <p:transition spd="med">
    <p:pull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6F3A036-C8D1-7DCD-064E-0E494FBE0683}"/>
              </a:ext>
            </a:extLst>
          </p:cNvPr>
          <p:cNvSpPr txBox="1"/>
          <p:nvPr/>
        </p:nvSpPr>
        <p:spPr>
          <a:xfrm>
            <a:off x="3038474" y="0"/>
            <a:ext cx="640556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What’s new from Financial Services Operations for Insurance?</a:t>
            </a:r>
          </a:p>
          <a:p>
            <a:endParaRPr lang="en-IN" dirty="0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75465EFB-B046-8AD4-36B7-7113136596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888515"/>
              </p:ext>
            </p:extLst>
          </p:nvPr>
        </p:nvGraphicFramePr>
        <p:xfrm>
          <a:off x="174624" y="462491"/>
          <a:ext cx="11041063" cy="6209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1439">
                  <a:extLst>
                    <a:ext uri="{9D8B030D-6E8A-4147-A177-3AD203B41FA5}">
                      <a16:colId xmlns:a16="http://schemas.microsoft.com/office/drawing/2014/main" val="2118100269"/>
                    </a:ext>
                  </a:extLst>
                </a:gridCol>
                <a:gridCol w="8429624">
                  <a:extLst>
                    <a:ext uri="{9D8B030D-6E8A-4147-A177-3AD203B41FA5}">
                      <a16:colId xmlns:a16="http://schemas.microsoft.com/office/drawing/2014/main" val="1269978293"/>
                    </a:ext>
                  </a:extLst>
                </a:gridCol>
              </a:tblGrid>
              <a:tr h="500257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7520695"/>
                  </a:ext>
                </a:extLst>
              </a:tr>
              <a:tr h="1636300">
                <a:tc>
                  <a:txBody>
                    <a:bodyPr/>
                    <a:lstStyle/>
                    <a:p>
                      <a:pPr marL="9144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7747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Omnichannel Callback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ts val="132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Help customers avoid queues by requesting a serv ice representative callback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Allow customers to request a callback as soon as a representative is available via Engagement Messenger or a portal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Empower customers t o schedule a phone or Zoom callback with a representative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Enable customers to add context to route the callback to the best available representative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41673969"/>
                  </a:ext>
                </a:extLst>
              </a:tr>
              <a:tr h="1851432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7747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Google Business Messages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105" algn="l" defTabSz="914377" rtl="0" eaLnBrk="1" latinLnBrk="0" hangingPunct="1">
                        <a:lnSpc>
                          <a:spcPts val="132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Allow customers to engage with a carrier directly from Google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Empower customers to initiate conversations from Google entry points like search, maps, and websites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Proactively send agent and system-initiated messages to customers via Google Business Messages*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Create engaging conversational experiences with enhanced messaging capabilities like Rich Cards, Carousels, and Quick Replies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44106081"/>
                  </a:ext>
                </a:extLst>
              </a:tr>
              <a:tr h="2221784">
                <a:tc>
                  <a:txBody>
                    <a:bodyPr/>
                    <a:lstStyle/>
                    <a:p>
                      <a:pPr marL="77470" marR="278130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Real-time voice transcription with Amazon Connect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ts val="132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Convert live voice conversations into text with Amazon Connect integration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Automatically capture and transcribe conversations in real-time via Amazon Connect integration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Display conversation transcript s in t he employee workspace alongside customer data and case details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Provide customer serv ice personnel and managers with conversation transcript logs to improve service and training gaps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241874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419339"/>
      </p:ext>
    </p:extLst>
  </p:cSld>
  <p:clrMapOvr>
    <a:masterClrMapping/>
  </p:clrMapOvr>
  <p:transition spd="med">
    <p:pull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945A19-42DE-329B-DA1A-A07659C96B6D}"/>
              </a:ext>
            </a:extLst>
          </p:cNvPr>
          <p:cNvSpPr txBox="1"/>
          <p:nvPr/>
        </p:nvSpPr>
        <p:spPr>
          <a:xfrm>
            <a:off x="4152899" y="128588"/>
            <a:ext cx="4105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What’s new from Manufacturing?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3C5B3961-2EBE-28D0-B03B-1666073E6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252708"/>
              </p:ext>
            </p:extLst>
          </p:nvPr>
        </p:nvGraphicFramePr>
        <p:xfrm>
          <a:off x="385763" y="719665"/>
          <a:ext cx="10787062" cy="5652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1812">
                  <a:extLst>
                    <a:ext uri="{9D8B030D-6E8A-4147-A177-3AD203B41FA5}">
                      <a16:colId xmlns:a16="http://schemas.microsoft.com/office/drawing/2014/main" val="2110880141"/>
                    </a:ext>
                  </a:extLst>
                </a:gridCol>
                <a:gridCol w="7715250">
                  <a:extLst>
                    <a:ext uri="{9D8B030D-6E8A-4147-A177-3AD203B41FA5}">
                      <a16:colId xmlns:a16="http://schemas.microsoft.com/office/drawing/2014/main" val="3929657916"/>
                    </a:ext>
                  </a:extLst>
                </a:gridCol>
              </a:tblGrid>
              <a:tr h="546276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34970203"/>
                  </a:ext>
                </a:extLst>
              </a:tr>
              <a:tr h="2186415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6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Planned Downtime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Planned Downtime enables OT security professionals to plan their remediation activities around planned equipment downtime.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Agile Response. Remediation of OT vulnerabilities takes less time.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Accelerated Digitization. Process bottlenecks are eliminated.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Improved Visibility. Single source of truth – downtime not on untrustworthy whiteboards, spreadsheets, or buried in ERP.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Enhanced Awareness. Maximum transparency for organizations on their production process.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1466743"/>
                  </a:ext>
                </a:extLst>
              </a:tr>
              <a:tr h="2919867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 algn="l" defTabSz="914377" rtl="0" eaLnBrk="1" latinLnBrk="0" hangingPunct="1">
                        <a:lnSpc>
                          <a:spcPct val="100000"/>
                        </a:lnSpc>
                        <a:spcBef>
                          <a:spcPts val="10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Operational Technology Incident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91440" algn="l" defTabSz="914377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Management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spcBef>
                          <a:spcPts val="29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Operational incident management enables factory workers to create tickets whenever operational technology needs to be serviced.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Accelerate Response Time. Better collaboration to resolve OT incidents.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Respond strategically. New incident categories tailored for industries. The ability to view incidents grouped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into safety, productivity or quality.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Leverage institutional knowledge. Ability to learn and find solutions from incidents reported at other sites. Have read-only visibility into incidents reported at other sites.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Drive accountability. Specialists can now view OT incidents / tickets that are assigned to them or belong to the site.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55603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2357718"/>
      </p:ext>
    </p:extLst>
  </p:cSld>
  <p:clrMapOvr>
    <a:masterClrMapping/>
  </p:clrMapOvr>
  <p:transition spd="med">
    <p:pull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2F6E6E-5A8C-5C69-E2A8-1D6D1927DFE8}"/>
              </a:ext>
            </a:extLst>
          </p:cNvPr>
          <p:cNvSpPr txBox="1"/>
          <p:nvPr/>
        </p:nvSpPr>
        <p:spPr>
          <a:xfrm>
            <a:off x="2331244" y="21651"/>
            <a:ext cx="75295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What’s new from Telecommunications Services Management?</a:t>
            </a:r>
          </a:p>
          <a:p>
            <a:endParaRPr lang="en-IN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5B99E765-5637-614B-38F3-3A0151AEDD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390478"/>
              </p:ext>
            </p:extLst>
          </p:nvPr>
        </p:nvGraphicFramePr>
        <p:xfrm>
          <a:off x="185738" y="542925"/>
          <a:ext cx="11058525" cy="6293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8460">
                  <a:extLst>
                    <a:ext uri="{9D8B030D-6E8A-4147-A177-3AD203B41FA5}">
                      <a16:colId xmlns:a16="http://schemas.microsoft.com/office/drawing/2014/main" val="3667907385"/>
                    </a:ext>
                  </a:extLst>
                </a:gridCol>
                <a:gridCol w="8560065">
                  <a:extLst>
                    <a:ext uri="{9D8B030D-6E8A-4147-A177-3AD203B41FA5}">
                      <a16:colId xmlns:a16="http://schemas.microsoft.com/office/drawing/2014/main" val="2430260088"/>
                    </a:ext>
                  </a:extLst>
                </a:gridCol>
              </a:tblGrid>
              <a:tr h="528638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38014464"/>
                  </a:ext>
                </a:extLst>
              </a:tr>
              <a:tr h="1764745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3600 customer view*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ts val="1320"/>
                        </a:lnSpc>
                        <a:spcBef>
                          <a:spcPts val="88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Empower support teams with a 3600 view of customer accounts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Quickly understand the business context, including key contacts, contracts and products sold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Assess account health from CSAT score, escalations, and SLA achievement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View and analyze operational trends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Open and action tasks records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Open related major incidents and cases and knowledge articles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00290119"/>
                  </a:ext>
                </a:extLst>
              </a:tr>
              <a:tr h="1723568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 algn="l" defTabSz="914377" rtl="0" eaLnBrk="1" latinLnBrk="0" hangingPunct="1">
                        <a:spcBef>
                          <a:spcPts val="88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Enhanced product catalog experience*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algn="l" defTabSz="914377" rtl="0" eaLnBrk="1" latinLnBrk="0" hangingPunct="1">
                        <a:lnSpc>
                          <a:spcPct val="100000"/>
                        </a:lnSpc>
                        <a:spcBef>
                          <a:spcPts val="76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Improve product catalog experience with a single configurable workspace and a unified hierarchical visualization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Manage, visualize, and track product offerings and their components in a single configurable workspace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Visualize hierarchical product topology and dependencies and drill down to details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Quickly update product definitions (bundles, characteristics, pricing, technical capabilities, etc.) to respond to evolving market dynamics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10681428"/>
                  </a:ext>
                </a:extLst>
              </a:tr>
              <a:tr h="2107106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 algn="l" defTabSz="914377" rtl="0" eaLnBrk="1" latinLnBrk="0" hangingPunct="1">
                        <a:spcBef>
                          <a:spcPts val="88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Enhanced horizontal relationship*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315"/>
                        </a:lnSpc>
                        <a:spcBef>
                          <a:spcPts val="76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Manage product, service and resource dependencies via APIs, UI and in-flight change process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Manage inclusive and exclusive peer-to-peer dependencies between products, services, or resources or resources via APIs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Identify related items that are impacted by change or disconnect orders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Enable agents to review, update or remove related items for change or disconnect orders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Enable agents to create new orders with related items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Support in-flight revisions of related item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06403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1978218"/>
      </p:ext>
    </p:extLst>
  </p:cSld>
  <p:clrMapOvr>
    <a:masterClrMapping/>
  </p:clrMapOvr>
  <p:transition spd="med">
    <p:pull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A261E0-D7A5-C0C4-51F8-4E065ABFF0C2}"/>
              </a:ext>
            </a:extLst>
          </p:cNvPr>
          <p:cNvSpPr txBox="1"/>
          <p:nvPr/>
        </p:nvSpPr>
        <p:spPr>
          <a:xfrm>
            <a:off x="3609975" y="0"/>
            <a:ext cx="6148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What’s new from Order Management for Telecom?</a:t>
            </a:r>
            <a:endParaRPr lang="en-IN" sz="2400" dirty="0">
              <a:solidFill>
                <a:srgbClr val="002060"/>
              </a:solidFill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7B7FF5C7-3651-C694-341E-EE87F433E0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571150"/>
              </p:ext>
            </p:extLst>
          </p:nvPr>
        </p:nvGraphicFramePr>
        <p:xfrm>
          <a:off x="285749" y="571500"/>
          <a:ext cx="10958513" cy="6012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7526">
                  <a:extLst>
                    <a:ext uri="{9D8B030D-6E8A-4147-A177-3AD203B41FA5}">
                      <a16:colId xmlns:a16="http://schemas.microsoft.com/office/drawing/2014/main" val="2963857269"/>
                    </a:ext>
                  </a:extLst>
                </a:gridCol>
                <a:gridCol w="7900987">
                  <a:extLst>
                    <a:ext uri="{9D8B030D-6E8A-4147-A177-3AD203B41FA5}">
                      <a16:colId xmlns:a16="http://schemas.microsoft.com/office/drawing/2014/main" val="3358510"/>
                    </a:ext>
                  </a:extLst>
                </a:gridCol>
              </a:tblGrid>
              <a:tr h="516867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6599448"/>
                  </a:ext>
                </a:extLst>
              </a:tr>
              <a:tr h="1493961">
                <a:tc>
                  <a:txBody>
                    <a:bodyPr/>
                    <a:lstStyle/>
                    <a:p>
                      <a:pPr marL="9144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5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Order prioritization and routing*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325"/>
                        </a:lnSpc>
                        <a:spcBef>
                          <a:spcPts val="29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Prioritize and route orders based on customer, product, or service urgency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Revise order priority to respond to changes such as errors or scheduling updates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Allocate and assign tasks and activities based on the order priority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Manage order priority via APIs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27993356"/>
                  </a:ext>
                </a:extLst>
              </a:tr>
              <a:tr h="750520">
                <a:tc>
                  <a:txBody>
                    <a:bodyPr/>
                    <a:lstStyle/>
                    <a:p>
                      <a:pPr marL="91440"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en-US" sz="12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 marR="549275" algn="l" defTabSz="914377" rtl="0" eaLnBrk="1" latinLnBrk="0" hangingPunct="1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Enhanced service order management*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algn="l" defTabSz="914377" rtl="0" eaLnBrk="1" latinLnBrk="0" hangingPunct="1">
                        <a:lnSpc>
                          <a:spcPts val="132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Aligned with TM Forum Service Ordering Management TMF641 </a:t>
                      </a:r>
                      <a:r>
                        <a:rPr lang="en-US" sz="1800" b="1" kern="1200" spc="-5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OpenAPI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Support in-flight changes of service order characteristics and quantities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Support in-flight cancelation of order line items and service orders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33010787"/>
                  </a:ext>
                </a:extLst>
              </a:tr>
              <a:tr h="1753502">
                <a:tc>
                  <a:txBody>
                    <a:bodyPr/>
                    <a:lstStyle/>
                    <a:p>
                      <a:pPr marL="9144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5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 algn="l" defTabSz="914377" rtl="0" eaLnBrk="1" latinLnBrk="0" hangingPunct="1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Technical service qualification*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32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Confirm service availability before placing an order and meet customer expectation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Confirm service availability by sending technical service qualification requests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Process and coordinate technical service request and responses with external inventory systems via APIs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Aligned with the Service Qualification Management TMF645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OpenAPI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32197458"/>
                  </a:ext>
                </a:extLst>
              </a:tr>
              <a:tr h="1497500">
                <a:tc>
                  <a:txBody>
                    <a:bodyPr/>
                    <a:lstStyle/>
                    <a:p>
                      <a:pPr marL="91440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 marR="549275" algn="l" defTabSz="914377" rtl="0" eaLnBrk="1" latinLnBrk="0" hangingPunct="1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Enhanced order processing performance*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32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Transform consumer and agent experience with improved performance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Enhanced performance of asynchronous and synchronous order processing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Reduce order bottlenecks when processing large volumes of enterprise and customer orders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Process large volumes of orders using the product and service order APIs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17629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9478318"/>
      </p:ext>
    </p:extLst>
  </p:cSld>
  <p:clrMapOvr>
    <a:masterClrMapping/>
  </p:clrMapOvr>
  <p:transition spd="med">
    <p:pull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937912-D050-1924-4741-7E79D9A5F7FB}"/>
              </a:ext>
            </a:extLst>
          </p:cNvPr>
          <p:cNvSpPr txBox="1"/>
          <p:nvPr/>
        </p:nvSpPr>
        <p:spPr>
          <a:xfrm>
            <a:off x="2466975" y="0"/>
            <a:ext cx="72580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What’s new from Telecommunications Network Inventory?</a:t>
            </a:r>
          </a:p>
          <a:p>
            <a:endParaRPr lang="en-IN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18B9DA70-7676-0E3B-F15C-6BA45F0BD9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706178"/>
              </p:ext>
            </p:extLst>
          </p:nvPr>
        </p:nvGraphicFramePr>
        <p:xfrm>
          <a:off x="557213" y="719665"/>
          <a:ext cx="10706098" cy="4623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0153">
                  <a:extLst>
                    <a:ext uri="{9D8B030D-6E8A-4147-A177-3AD203B41FA5}">
                      <a16:colId xmlns:a16="http://schemas.microsoft.com/office/drawing/2014/main" val="2963554179"/>
                    </a:ext>
                  </a:extLst>
                </a:gridCol>
                <a:gridCol w="6555945">
                  <a:extLst>
                    <a:ext uri="{9D8B030D-6E8A-4147-A177-3AD203B41FA5}">
                      <a16:colId xmlns:a16="http://schemas.microsoft.com/office/drawing/2014/main" val="733934953"/>
                    </a:ext>
                  </a:extLst>
                </a:gridCol>
              </a:tblGrid>
              <a:tr h="749354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36618167"/>
                  </a:ext>
                </a:extLst>
              </a:tr>
              <a:tr h="3874505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77470" marR="549275">
                        <a:spcBef>
                          <a:spcPts val="98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Enhanced technology and domain support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ts val="1315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Model and manage all types of network technologies and domains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Gain visibility into network inventory operations and metrics with personalized configurable workspaces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Visualize complex network topologies and drill down to see equipment details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Model equipment and easily design complex templates to deploy at scale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Capture and maintain the entire lifecycle of all network inventory and utilize accurate audit trail data for asset management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Automate network service creation with design and assign change workflows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65045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3973993"/>
      </p:ext>
    </p:extLst>
  </p:cSld>
  <p:clrMapOvr>
    <a:masterClrMapping/>
  </p:clrMapOvr>
  <p:transition spd="med">
    <p:pull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DC99CB1-FAAC-F955-AD46-6B9D410444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267181"/>
              </p:ext>
            </p:extLst>
          </p:nvPr>
        </p:nvGraphicFramePr>
        <p:xfrm>
          <a:off x="385762" y="867251"/>
          <a:ext cx="10415588" cy="5519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7526">
                  <a:extLst>
                    <a:ext uri="{9D8B030D-6E8A-4147-A177-3AD203B41FA5}">
                      <a16:colId xmlns:a16="http://schemas.microsoft.com/office/drawing/2014/main" val="3540956164"/>
                    </a:ext>
                  </a:extLst>
                </a:gridCol>
                <a:gridCol w="7358062">
                  <a:extLst>
                    <a:ext uri="{9D8B030D-6E8A-4147-A177-3AD203B41FA5}">
                      <a16:colId xmlns:a16="http://schemas.microsoft.com/office/drawing/2014/main" val="1696361434"/>
                    </a:ext>
                  </a:extLst>
                </a:gridCol>
              </a:tblGrid>
              <a:tr h="524051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16339856"/>
                  </a:ext>
                </a:extLst>
              </a:tr>
              <a:tr h="2630506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77470">
                        <a:spcBef>
                          <a:spcPts val="10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Operations account 360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 marR="93345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Empower technical support in the Service Operations Workspace with a 360 view of the customer accounts to make the right decisions fast.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Quickly understand the business context, including key contacts, contracts, and products sold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Assess account health from CSAT score, escalations, and SLA achievements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View and analyze operational trends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Open and action task records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Open related major incidents and cases and knowledge articles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53608178"/>
                  </a:ext>
                </a:extLst>
              </a:tr>
              <a:tr h="2364705">
                <a:tc>
                  <a:txBody>
                    <a:bodyPr/>
                    <a:lstStyle/>
                    <a:p>
                      <a:pPr marL="77470" algn="l" defTabSz="914377" rtl="0" eaLnBrk="1" latinLnBrk="0" hangingPunct="1">
                        <a:spcBef>
                          <a:spcPts val="10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Enhanced product catalog experience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Manage, visualize, and track product offerings and their components in a single configurable workspace.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Manage, visualize, and track product offerings and their components in a single configurable workspace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Visualize a product’s topology and hierarchical relationships and drill-down to details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Quickly update product definitions (bundles, characteristics, pricing, technical capabilities, etc.) to respond to evolving market dynamics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4607141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2C3D434-1775-0228-8D31-4A7A0E18F2E4}"/>
              </a:ext>
            </a:extLst>
          </p:cNvPr>
          <p:cNvSpPr txBox="1"/>
          <p:nvPr/>
        </p:nvSpPr>
        <p:spPr>
          <a:xfrm>
            <a:off x="2032000" y="128587"/>
            <a:ext cx="83454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What’s new from Technology Provider Service Management (TPSM)?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04057700"/>
      </p:ext>
    </p:extLst>
  </p:cSld>
  <p:clrMapOvr>
    <a:masterClrMapping/>
  </p:clrMapOvr>
  <p:transition spd="med">
    <p:pull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556268-0381-FBD8-28E2-271A23A6AF8C}"/>
              </a:ext>
            </a:extLst>
          </p:cNvPr>
          <p:cNvSpPr txBox="1"/>
          <p:nvPr/>
        </p:nvSpPr>
        <p:spPr>
          <a:xfrm>
            <a:off x="2238375" y="0"/>
            <a:ext cx="77152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What’s new from Order Management for Technology Providers?</a:t>
            </a:r>
          </a:p>
          <a:p>
            <a:endParaRPr lang="en-IN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EF8AA1B5-0DF6-212D-459A-F03D8C0951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552234"/>
              </p:ext>
            </p:extLst>
          </p:nvPr>
        </p:nvGraphicFramePr>
        <p:xfrm>
          <a:off x="157164" y="528636"/>
          <a:ext cx="11087100" cy="6243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5352">
                  <a:extLst>
                    <a:ext uri="{9D8B030D-6E8A-4147-A177-3AD203B41FA5}">
                      <a16:colId xmlns:a16="http://schemas.microsoft.com/office/drawing/2014/main" val="3485920133"/>
                    </a:ext>
                  </a:extLst>
                </a:gridCol>
                <a:gridCol w="8311748">
                  <a:extLst>
                    <a:ext uri="{9D8B030D-6E8A-4147-A177-3AD203B41FA5}">
                      <a16:colId xmlns:a16="http://schemas.microsoft.com/office/drawing/2014/main" val="2669066483"/>
                    </a:ext>
                  </a:extLst>
                </a:gridCol>
              </a:tblGrid>
              <a:tr h="442441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208748"/>
                  </a:ext>
                </a:extLst>
              </a:tr>
              <a:tr h="1714973">
                <a:tc>
                  <a:txBody>
                    <a:bodyPr/>
                    <a:lstStyle/>
                    <a:p>
                      <a:pPr marL="91440"/>
                      <a:r>
                        <a:rPr lang="en-US" sz="13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7747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Order prioritization and routing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7470" algn="l" defTabSz="914377" rtl="0" eaLnBrk="1" latinLnBrk="0" hangingPunct="1">
                        <a:lnSpc>
                          <a:spcPts val="132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Prioritize and route orders to meet SLAs and support business goals.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Prioritize and route orders based on customer, product or service type, financial value, customer request, and other rules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Revise order priority to respond to changes, such as errors or scheduling updates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Allocate and assign tasks and activities based on the order priority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Manage order priority via APIs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9483159"/>
                  </a:ext>
                </a:extLst>
              </a:tr>
              <a:tr h="1480055">
                <a:tc>
                  <a:txBody>
                    <a:bodyPr/>
                    <a:lstStyle/>
                    <a:p>
                      <a:pPr marL="77470" algn="l" defTabSz="914377" rtl="0" eaLnBrk="1" latinLnBrk="0" hangingPunct="1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Enhanced service order management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7470" algn="l" defTabSz="914377" rtl="0" eaLnBrk="1" latinLnBrk="0" hangingPunct="1">
                        <a:lnSpc>
                          <a:spcPts val="132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Monetize third-party orders with enhanced service order management support.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Receive, change, and cancel service orders from third-party systems with a rich, standards-based API for service order management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Support in-flight changes of service order characteristics and quantities and cancelation of order line items and service orders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48120008"/>
                  </a:ext>
                </a:extLst>
              </a:tr>
              <a:tr h="1159285">
                <a:tc>
                  <a:txBody>
                    <a:bodyPr/>
                    <a:lstStyle/>
                    <a:p>
                      <a:pPr marL="77470" algn="l" defTabSz="914377" rtl="0" eaLnBrk="1" latinLnBrk="0" hangingPunct="1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Technical service qualification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7470" algn="l" defTabSz="914377" rtl="0" eaLnBrk="1" latinLnBrk="0" hangingPunct="1">
                        <a:lnSpc>
                          <a:spcPts val="132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Improve the customer experience by confirming service availability before placing orders.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Accept service qualification requests from sales and ordering applications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Coordinate service availability across various applications, partners, and inventory systems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Leverage industry-standard APIs for service qualification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14994979"/>
                  </a:ext>
                </a:extLst>
              </a:tr>
              <a:tr h="1446758">
                <a:tc>
                  <a:txBody>
                    <a:bodyPr/>
                    <a:lstStyle/>
                    <a:p>
                      <a:pPr marL="77470" algn="l" defTabSz="914377" rtl="0" eaLnBrk="1" latinLnBrk="0" hangingPunct="1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Enhanced order processing performance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7470" algn="l" defTabSz="914377" rtl="0" eaLnBrk="1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Transform customer experiences and improve operational efficiency with improved order processing performance.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Accelerate order processing with enhanced asynchronous and synchronous processing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Reduce order bottlenecks when processing large volumes of enterprise &amp; customer orders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Efficiently process large volumes of orders using the product and service order APIs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82836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0320539"/>
      </p:ext>
    </p:extLst>
  </p:cSld>
  <p:clrMapOvr>
    <a:masterClrMapping/>
  </p:clrMapOvr>
  <p:transition spd="med">
    <p:pull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23763C-54AB-80FB-E188-70A18B889511}"/>
              </a:ext>
            </a:extLst>
          </p:cNvPr>
          <p:cNvSpPr txBox="1"/>
          <p:nvPr/>
        </p:nvSpPr>
        <p:spPr>
          <a:xfrm>
            <a:off x="4345781" y="0"/>
            <a:ext cx="3500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What’s new from Impact?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D17F5011-4C09-2743-7D15-EEE2DD5311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595874"/>
              </p:ext>
            </p:extLst>
          </p:nvPr>
        </p:nvGraphicFramePr>
        <p:xfrm>
          <a:off x="342900" y="719666"/>
          <a:ext cx="10644188" cy="5195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3338">
                  <a:extLst>
                    <a:ext uri="{9D8B030D-6E8A-4147-A177-3AD203B41FA5}">
                      <a16:colId xmlns:a16="http://schemas.microsoft.com/office/drawing/2014/main" val="2470913948"/>
                    </a:ext>
                  </a:extLst>
                </a:gridCol>
                <a:gridCol w="6800850">
                  <a:extLst>
                    <a:ext uri="{9D8B030D-6E8A-4147-A177-3AD203B41FA5}">
                      <a16:colId xmlns:a16="http://schemas.microsoft.com/office/drawing/2014/main" val="1777270565"/>
                    </a:ext>
                  </a:extLst>
                </a:gridCol>
              </a:tblGrid>
              <a:tr h="589275"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Key Features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705" algn="l" defTabSz="914377" rtl="0" eaLnBrk="1" latinLnBrk="0" hangingPunct="1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en-IN" sz="2400" b="1" u="non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76254101"/>
                  </a:ext>
                </a:extLst>
              </a:tr>
              <a:tr h="2233593">
                <a:tc>
                  <a:txBody>
                    <a:bodyPr/>
                    <a:lstStyle/>
                    <a:p>
                      <a:pPr marL="91440"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5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IN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91440"/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Impact Accelerators for the C-suite—New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These accelerators provide visibility and how-to guidance for building the </a:t>
                      </a:r>
                      <a:r>
                        <a:rPr lang="en-US" sz="1800" b="1" kern="1200" spc="-5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CxO</a:t>
                      </a: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dashboards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Introduction to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CxO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Dashboards: Reveals the art of the possible with C-suite dashboards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Jumpstart your CIO Dashboard: Guidance and tips for implementing the CIO Dashboard application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05469108"/>
                  </a:ext>
                </a:extLst>
              </a:tr>
              <a:tr h="2372491">
                <a:tc>
                  <a:txBody>
                    <a:bodyPr/>
                    <a:lstStyle/>
                    <a:p>
                      <a:pPr marL="91440" marR="206375" algn="l" defTabSz="914377" rtl="0" eaLnBrk="1" latinLnBrk="0" hangingPunct="1">
                        <a:spcBef>
                          <a:spcPts val="116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Impact Accelerators for platform owners— New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algn="l" defTabSz="914377" rtl="0" eaLnBrk="1" latinLnBrk="0" hangingPunct="1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US" sz="1800" b="1" kern="1200" spc="-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Personalized recommendations to help improve product adoption and maturity</a:t>
                      </a:r>
                      <a:endParaRPr lang="en-IN" sz="1800" b="1" kern="1200" spc="-5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ITSM Maturity Assessment: Assesses adoption and maturity of IT Service Management and provides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recommendations for improvement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342900" marR="342265" lvl="0" indent="-342900" algn="l" defTabSz="914377" rtl="0" eaLnBrk="1" latinLnBrk="0" hangingPunct="1">
                        <a:lnSpc>
                          <a:spcPct val="98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70000"/>
                        <a:buFont typeface="Wingdings" panose="05000000000000000000" pitchFamily="2" charset="2"/>
                        <a:buChar char="v"/>
                        <a:tabLst>
                          <a:tab pos="144780" algn="l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Jumpstart your Success Dashboard: Guidance and tips for implementing the Success Dashboard application for IT Service Management and HR Service Delivery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85626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1350626"/>
      </p:ext>
    </p:extLst>
  </p:cSld>
  <p:clrMapOvr>
    <a:masterClrMapping/>
  </p:clrMapOvr>
  <p:transition spd="med">
    <p:pull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AD40B8-DDE4-B4F5-F043-997CF9CB063D}"/>
              </a:ext>
            </a:extLst>
          </p:cNvPr>
          <p:cNvSpPr txBox="1"/>
          <p:nvPr/>
        </p:nvSpPr>
        <p:spPr>
          <a:xfrm>
            <a:off x="1210381" y="185738"/>
            <a:ext cx="9944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Who needs to upgrade to the Utah release?</a:t>
            </a:r>
            <a:endParaRPr lang="en-IN" sz="4000" dirty="0">
              <a:solidFill>
                <a:srgbClr val="002060"/>
              </a:solidFill>
              <a:latin typeface="Bahnschrift SemiBold SemiConden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204FE6-08EB-FAAE-0299-ABC231501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519" y="1857155"/>
            <a:ext cx="10116962" cy="314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160568"/>
      </p:ext>
    </p:extLst>
  </p:cSld>
  <p:clrMapOvr>
    <a:masterClrMapping/>
  </p:clrMapOvr>
  <p:transition spd="med">
    <p:pull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39C2B7-6EA7-7E1F-DB01-6AEAE1E345E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351211"/>
            <a:ext cx="1119505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5845247C-7AA1-1483-00C9-F35DBDF072EC}"/>
              </a:ext>
            </a:extLst>
          </p:cNvPr>
          <p:cNvGrpSpPr/>
          <p:nvPr/>
        </p:nvGrpSpPr>
        <p:grpSpPr>
          <a:xfrm>
            <a:off x="7072154" y="2260340"/>
            <a:ext cx="4000343" cy="2261119"/>
            <a:chOff x="7072154" y="2259120"/>
            <a:chExt cx="4000343" cy="226111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9680C72-2B5B-FB48-A2D3-9691C0806F52}"/>
                </a:ext>
              </a:extLst>
            </p:cNvPr>
            <p:cNvGrpSpPr/>
            <p:nvPr/>
          </p:nvGrpSpPr>
          <p:grpSpPr>
            <a:xfrm>
              <a:off x="7072154" y="2259120"/>
              <a:ext cx="4000343" cy="1132997"/>
              <a:chOff x="6356553" y="3352366"/>
              <a:chExt cx="4000343" cy="1132997"/>
            </a:xfrm>
          </p:grpSpPr>
          <p:sp>
            <p:nvSpPr>
              <p:cNvPr id="7" name="Text Placeholder 14">
                <a:extLst>
                  <a:ext uri="{FF2B5EF4-FFF2-40B4-BE49-F238E27FC236}">
                    <a16:creationId xmlns:a16="http://schemas.microsoft.com/office/drawing/2014/main" id="{1B126F8C-1E5F-A71B-3D91-D7999707F99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84798" y="3352366"/>
                <a:ext cx="3672098" cy="376419"/>
              </a:xfrm>
              <a:prstGeom prst="rect">
                <a:avLst/>
              </a:prstGeom>
            </p:spPr>
            <p:txBody>
              <a:bodyPr rtlCol="0"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lang="en-US" sz="1800" b="1" spc="-125" dirty="0">
                    <a:solidFill>
                      <a:schemeClr val="bg2">
                        <a:lumMod val="25000"/>
                      </a:schemeClr>
                    </a:solidFill>
                    <a:latin typeface="Arial" panose="020B0604020202020204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+44 </a:t>
                </a:r>
                <a:r>
                  <a:rPr lang="en-US" sz="1800" b="1" spc="-155" dirty="0">
                    <a:solidFill>
                      <a:schemeClr val="bg2">
                        <a:lumMod val="25000"/>
                      </a:schemeClr>
                    </a:solidFill>
                    <a:latin typeface="Arial" panose="020B0604020202020204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800 </a:t>
                </a:r>
                <a:r>
                  <a:rPr lang="en-US" sz="1800" b="1" spc="-50" dirty="0">
                    <a:solidFill>
                      <a:schemeClr val="bg2">
                        <a:lumMod val="25000"/>
                      </a:schemeClr>
                    </a:solidFill>
                    <a:latin typeface="Arial" panose="020B0604020202020204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975</a:t>
                </a:r>
                <a:r>
                  <a:rPr lang="en-US" sz="1800" b="1" spc="-65" dirty="0">
                    <a:solidFill>
                      <a:schemeClr val="bg2">
                        <a:lumMod val="25000"/>
                      </a:schemeClr>
                    </a:solidFill>
                    <a:latin typeface="Arial" panose="020B0604020202020204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US" sz="1800" b="1" spc="-35" dirty="0">
                    <a:solidFill>
                      <a:schemeClr val="bg2">
                        <a:lumMod val="25000"/>
                      </a:schemeClr>
                    </a:solidFill>
                    <a:latin typeface="Arial" panose="020B0604020202020204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0157</a:t>
                </a:r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8" name="Text Placeholder 22">
                <a:extLst>
                  <a:ext uri="{FF2B5EF4-FFF2-40B4-BE49-F238E27FC236}">
                    <a16:creationId xmlns:a16="http://schemas.microsoft.com/office/drawing/2014/main" id="{083D9437-4328-E208-3BE3-83FF3FB0EF5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84797" y="3728217"/>
                <a:ext cx="3672099" cy="376420"/>
              </a:xfrm>
              <a:prstGeom prst="rect">
                <a:avLst/>
              </a:prstGeom>
            </p:spPr>
            <p:txBody>
              <a:bodyPr rtlCol="0"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lang="en-US" sz="1800" b="1" spc="-15" dirty="0">
                    <a:solidFill>
                      <a:schemeClr val="bg2">
                        <a:lumMod val="25000"/>
                      </a:schemeClr>
                    </a:solidFill>
                    <a:latin typeface="Arial" panose="020B0604020202020204" pitchFamily="34" charset="0"/>
                    <a:ea typeface="Lato" panose="020F0502020204030203" pitchFamily="34" charset="0"/>
                    <a:cs typeface="Lato" panose="020F0502020204030203" pitchFamily="34" charset="0"/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intelibliss.com</a:t>
                </a:r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9" name="Text Placeholder 23">
                <a:extLst>
                  <a:ext uri="{FF2B5EF4-FFF2-40B4-BE49-F238E27FC236}">
                    <a16:creationId xmlns:a16="http://schemas.microsoft.com/office/drawing/2014/main" id="{A78B93A3-C4C3-A33E-64EE-47684BCF543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84798" y="4107872"/>
                <a:ext cx="3672098" cy="377491"/>
              </a:xfrm>
              <a:prstGeom prst="rect">
                <a:avLst/>
              </a:prstGeom>
            </p:spPr>
            <p:txBody>
              <a:bodyPr rtlCol="0"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lang="en-US" sz="1800" b="1" spc="50" dirty="0">
                    <a:solidFill>
                      <a:schemeClr val="bg2">
                        <a:lumMod val="25000"/>
                      </a:schemeClr>
                    </a:solidFill>
                    <a:latin typeface="Arial" panose="020B0604020202020204" pitchFamily="34" charset="0"/>
                    <a:ea typeface="Lato" panose="020F0502020204030203" pitchFamily="34" charset="0"/>
                    <a:cs typeface="Lato" panose="020F0502020204030203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info@intelibliss.com</a:t>
                </a:r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pic>
            <p:nvPicPr>
              <p:cNvPr id="10" name="Graphic 9">
                <a:extLst>
                  <a:ext uri="{FF2B5EF4-FFF2-40B4-BE49-F238E27FC236}">
                    <a16:creationId xmlns:a16="http://schemas.microsoft.com/office/drawing/2014/main" id="{0260219F-97B7-CDC5-DFB6-48D1009B3C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94557" y="3383795"/>
                <a:ext cx="186566" cy="262574"/>
              </a:xfrm>
              <a:prstGeom prst="rect">
                <a:avLst/>
              </a:prstGeom>
            </p:spPr>
          </p:pic>
          <p:pic>
            <p:nvPicPr>
              <p:cNvPr id="11" name="Graphic 10">
                <a:extLst>
                  <a:ext uri="{FF2B5EF4-FFF2-40B4-BE49-F238E27FC236}">
                    <a16:creationId xmlns:a16="http://schemas.microsoft.com/office/drawing/2014/main" id="{1D1294C6-FFC7-6BAD-8F32-952AC5DF19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356553" y="3778838"/>
                <a:ext cx="262574" cy="207295"/>
              </a:xfrm>
              <a:prstGeom prst="rect">
                <a:avLst/>
              </a:prstGeom>
            </p:spPr>
          </p:pic>
          <p:pic>
            <p:nvPicPr>
              <p:cNvPr id="12" name="Graphic 11">
                <a:extLst>
                  <a:ext uri="{FF2B5EF4-FFF2-40B4-BE49-F238E27FC236}">
                    <a16:creationId xmlns:a16="http://schemas.microsoft.com/office/drawing/2014/main" id="{545035AB-349C-50E4-67B7-FA95E1E7FA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6356553" y="4121331"/>
                <a:ext cx="262574" cy="262574"/>
              </a:xfrm>
              <a:prstGeom prst="rect">
                <a:avLst/>
              </a:prstGeom>
            </p:spPr>
          </p:pic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464E748-7091-5D54-2201-7FCE73C5F99D}"/>
                </a:ext>
              </a:extLst>
            </p:cNvPr>
            <p:cNvGrpSpPr/>
            <p:nvPr/>
          </p:nvGrpSpPr>
          <p:grpSpPr>
            <a:xfrm>
              <a:off x="7072154" y="3387242"/>
              <a:ext cx="4000343" cy="1132997"/>
              <a:chOff x="8191657" y="4254134"/>
              <a:chExt cx="4000343" cy="1132997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50703C31-F7DB-5018-D17D-5A25CAF10C7C}"/>
                  </a:ext>
                </a:extLst>
              </p:cNvPr>
              <p:cNvGrpSpPr/>
              <p:nvPr/>
            </p:nvGrpSpPr>
            <p:grpSpPr>
              <a:xfrm>
                <a:off x="8519901" y="4254134"/>
                <a:ext cx="3672099" cy="1132997"/>
                <a:chOff x="6684797" y="3352366"/>
                <a:chExt cx="3672099" cy="1132997"/>
              </a:xfrm>
            </p:grpSpPr>
            <p:sp>
              <p:nvSpPr>
                <p:cNvPr id="21" name="Text Placeholder 14">
                  <a:extLst>
                    <a:ext uri="{FF2B5EF4-FFF2-40B4-BE49-F238E27FC236}">
                      <a16:creationId xmlns:a16="http://schemas.microsoft.com/office/drawing/2014/main" id="{CAC3A144-F8F6-C766-6C10-CD2BC93CF54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684798" y="3352366"/>
                  <a:ext cx="3672098" cy="376419"/>
                </a:xfrm>
                <a:prstGeom prst="rect">
                  <a:avLst/>
                </a:prstGeom>
              </p:spPr>
              <p:txBody>
                <a:bodyPr rtlCol="0"/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100"/>
                    </a:spcBef>
                    <a:buNone/>
                  </a:pPr>
                  <a:r>
                    <a:rPr lang="en-US" sz="1800" b="1" u="sng" spc="-60" dirty="0">
                      <a:solidFill>
                        <a:schemeClr val="bg2">
                          <a:lumMod val="25000"/>
                        </a:schemeClr>
                      </a:solidFill>
                      <a:uFill>
                        <a:solidFill>
                          <a:srgbClr val="205E9E"/>
                        </a:solidFill>
                      </a:uFill>
                      <a:latin typeface="Arial" panose="020B0604020202020204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linkedin.com/company/</a:t>
                  </a:r>
                  <a:r>
                    <a:rPr lang="en-US" sz="1800" b="1" u="sng" spc="-60" dirty="0" err="1">
                      <a:solidFill>
                        <a:schemeClr val="bg2">
                          <a:lumMod val="25000"/>
                        </a:schemeClr>
                      </a:solidFill>
                      <a:uFill>
                        <a:solidFill>
                          <a:srgbClr val="205E9E"/>
                        </a:solidFill>
                      </a:uFill>
                      <a:latin typeface="Arial" panose="020B0604020202020204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intelibliss</a:t>
                  </a:r>
                  <a:r>
                    <a:rPr lang="en-US" sz="1800" b="1" u="sng" spc="-60" dirty="0">
                      <a:solidFill>
                        <a:schemeClr val="bg2">
                          <a:lumMod val="25000"/>
                        </a:schemeClr>
                      </a:solidFill>
                      <a:uFill>
                        <a:solidFill>
                          <a:srgbClr val="205E9E"/>
                        </a:solidFill>
                      </a:uFill>
                      <a:latin typeface="Arial" panose="020B0604020202020204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/</a:t>
                  </a:r>
                  <a:endParaRPr lang="en-US" sz="1800" b="1" u="sng" dirty="0">
                    <a:solidFill>
                      <a:schemeClr val="bg2">
                        <a:lumMod val="25000"/>
                      </a:schemeClr>
                    </a:solidFill>
                    <a:latin typeface="Arial" panose="020B0604020202020204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22" name="Text Placeholder 22">
                  <a:extLst>
                    <a:ext uri="{FF2B5EF4-FFF2-40B4-BE49-F238E27FC236}">
                      <a16:creationId xmlns:a16="http://schemas.microsoft.com/office/drawing/2014/main" id="{2B7F7E55-FA59-0C7E-89A4-E264A50215B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684797" y="3728217"/>
                  <a:ext cx="3672099" cy="376420"/>
                </a:xfrm>
                <a:prstGeom prst="rect">
                  <a:avLst/>
                </a:prstGeom>
              </p:spPr>
              <p:txBody>
                <a:bodyPr rtlCol="0"/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ts val="100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lang="en-US" sz="1800" b="1" u="sng" spc="-65" dirty="0">
                      <a:solidFill>
                        <a:schemeClr val="bg2">
                          <a:lumMod val="25000"/>
                        </a:schemeClr>
                      </a:solidFill>
                      <a:uFill>
                        <a:solidFill>
                          <a:srgbClr val="205E9E"/>
                        </a:solidFill>
                      </a:uFill>
                      <a:latin typeface="Arial" panose="020B0604020202020204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twitter.com/</a:t>
                  </a:r>
                  <a:r>
                    <a:rPr lang="en-US" sz="1800" b="1" u="sng" spc="-65" dirty="0" err="1">
                      <a:solidFill>
                        <a:schemeClr val="bg2">
                          <a:lumMod val="25000"/>
                        </a:schemeClr>
                      </a:solidFill>
                      <a:uFill>
                        <a:solidFill>
                          <a:srgbClr val="205E9E"/>
                        </a:solidFill>
                      </a:uFill>
                      <a:latin typeface="Arial" panose="020B0604020202020204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intelibliss</a:t>
                  </a:r>
                  <a:endParaRPr kumimoji="0" lang="en-GB" b="1" i="0" u="sng" strike="noStrike" kern="120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25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23" name="Text Placeholder 23">
                  <a:extLst>
                    <a:ext uri="{FF2B5EF4-FFF2-40B4-BE49-F238E27FC236}">
                      <a16:creationId xmlns:a16="http://schemas.microsoft.com/office/drawing/2014/main" id="{D1CB8542-600B-EED7-4FA8-CF50E35B298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684798" y="4107872"/>
                  <a:ext cx="3672098" cy="377491"/>
                </a:xfrm>
                <a:prstGeom prst="rect">
                  <a:avLst/>
                </a:prstGeom>
              </p:spPr>
              <p:txBody>
                <a:bodyPr rtlCol="0"/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ts val="100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lang="en-US" sz="1800" b="1" u="sng" spc="-75" dirty="0">
                      <a:solidFill>
                        <a:schemeClr val="bg2">
                          <a:lumMod val="25000"/>
                        </a:schemeClr>
                      </a:solidFill>
                      <a:uFill>
                        <a:solidFill>
                          <a:srgbClr val="205E9E"/>
                        </a:solidFill>
                      </a:uFill>
                      <a:latin typeface="Arial" panose="020B0604020202020204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fa</a:t>
                  </a:r>
                  <a:r>
                    <a:rPr lang="en-US" sz="1800" b="1" u="sng" spc="-105" dirty="0">
                      <a:solidFill>
                        <a:schemeClr val="bg2">
                          <a:lumMod val="25000"/>
                        </a:schemeClr>
                      </a:solidFill>
                      <a:uFill>
                        <a:solidFill>
                          <a:srgbClr val="205E9E"/>
                        </a:solidFill>
                      </a:uFill>
                      <a:latin typeface="Arial" panose="020B0604020202020204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c</a:t>
                  </a:r>
                  <a:r>
                    <a:rPr lang="en-US" sz="1800" b="1" u="sng" spc="-100" dirty="0">
                      <a:solidFill>
                        <a:schemeClr val="bg2">
                          <a:lumMod val="25000"/>
                        </a:schemeClr>
                      </a:solidFill>
                      <a:uFill>
                        <a:solidFill>
                          <a:srgbClr val="205E9E"/>
                        </a:solidFill>
                      </a:uFill>
                      <a:latin typeface="Arial" panose="020B0604020202020204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ebook.</a:t>
                  </a:r>
                  <a:r>
                    <a:rPr lang="en-US" sz="1800" b="1" u="sng" spc="-120" dirty="0">
                      <a:solidFill>
                        <a:schemeClr val="bg2">
                          <a:lumMod val="25000"/>
                        </a:schemeClr>
                      </a:solidFill>
                      <a:uFill>
                        <a:solidFill>
                          <a:srgbClr val="205E9E"/>
                        </a:solidFill>
                      </a:uFill>
                      <a:latin typeface="Arial" panose="020B0604020202020204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c</a:t>
                  </a:r>
                  <a:r>
                    <a:rPr lang="en-US" sz="1800" b="1" u="sng" spc="-35" dirty="0">
                      <a:solidFill>
                        <a:schemeClr val="bg2">
                          <a:lumMod val="25000"/>
                        </a:schemeClr>
                      </a:solidFill>
                      <a:uFill>
                        <a:solidFill>
                          <a:srgbClr val="205E9E"/>
                        </a:solidFill>
                      </a:uFill>
                      <a:latin typeface="Arial" panose="020B0604020202020204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om/</a:t>
                  </a:r>
                  <a:r>
                    <a:rPr lang="en-US" sz="1800" b="1" u="sng" spc="-35" dirty="0" err="1">
                      <a:solidFill>
                        <a:schemeClr val="bg2">
                          <a:lumMod val="25000"/>
                        </a:schemeClr>
                      </a:solidFill>
                      <a:uFill>
                        <a:solidFill>
                          <a:srgbClr val="205E9E"/>
                        </a:solidFill>
                      </a:uFill>
                      <a:latin typeface="Arial" panose="020B0604020202020204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intelibliss</a:t>
                  </a:r>
                  <a:r>
                    <a:rPr lang="en-US" sz="1800" b="1" u="sng" spc="-35" dirty="0">
                      <a:solidFill>
                        <a:schemeClr val="bg2">
                          <a:lumMod val="25000"/>
                        </a:schemeClr>
                      </a:solidFill>
                      <a:uFill>
                        <a:solidFill>
                          <a:srgbClr val="205E9E"/>
                        </a:solidFill>
                      </a:uFill>
                      <a:latin typeface="Arial" panose="020B0604020202020204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/</a:t>
                  </a:r>
                  <a:endParaRPr kumimoji="0" lang="en-GB" b="1" i="0" u="sng" strike="noStrike" kern="120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25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645F458E-A445-E832-0622-DB6097AA59C5}"/>
                  </a:ext>
                </a:extLst>
              </p:cNvPr>
              <p:cNvSpPr/>
              <p:nvPr/>
            </p:nvSpPr>
            <p:spPr>
              <a:xfrm>
                <a:off x="8247747" y="5020370"/>
                <a:ext cx="150394" cy="268032"/>
              </a:xfrm>
              <a:custGeom>
                <a:avLst/>
                <a:gdLst>
                  <a:gd name="connsiteX0" fmla="*/ 124852 w 179636"/>
                  <a:gd name="connsiteY0" fmla="*/ 320148 h 320147"/>
                  <a:gd name="connsiteX1" fmla="*/ 48102 w 179636"/>
                  <a:gd name="connsiteY1" fmla="*/ 320148 h 320147"/>
                  <a:gd name="connsiteX2" fmla="*/ 48102 w 179636"/>
                  <a:gd name="connsiteY2" fmla="*/ 187763 h 320147"/>
                  <a:gd name="connsiteX3" fmla="*/ 0 w 179636"/>
                  <a:gd name="connsiteY3" fmla="*/ 187763 h 320147"/>
                  <a:gd name="connsiteX4" fmla="*/ 0 w 179636"/>
                  <a:gd name="connsiteY4" fmla="*/ 115455 h 320147"/>
                  <a:gd name="connsiteX5" fmla="*/ 48102 w 179636"/>
                  <a:gd name="connsiteY5" fmla="*/ 115455 h 320147"/>
                  <a:gd name="connsiteX6" fmla="*/ 48102 w 179636"/>
                  <a:gd name="connsiteY6" fmla="*/ 82487 h 320147"/>
                  <a:gd name="connsiteX7" fmla="*/ 128443 w 179636"/>
                  <a:gd name="connsiteY7" fmla="*/ 0 h 320147"/>
                  <a:gd name="connsiteX8" fmla="*/ 172332 w 179636"/>
                  <a:gd name="connsiteY8" fmla="*/ 3821 h 320147"/>
                  <a:gd name="connsiteX9" fmla="*/ 179636 w 179636"/>
                  <a:gd name="connsiteY9" fmla="*/ 5063 h 320147"/>
                  <a:gd name="connsiteX10" fmla="*/ 179636 w 179636"/>
                  <a:gd name="connsiteY10" fmla="*/ 67866 h 320147"/>
                  <a:gd name="connsiteX11" fmla="*/ 146965 w 179636"/>
                  <a:gd name="connsiteY11" fmla="*/ 67866 h 320147"/>
                  <a:gd name="connsiteX12" fmla="*/ 124865 w 179636"/>
                  <a:gd name="connsiteY12" fmla="*/ 88684 h 320147"/>
                  <a:gd name="connsiteX13" fmla="*/ 124865 w 179636"/>
                  <a:gd name="connsiteY13" fmla="*/ 115442 h 320147"/>
                  <a:gd name="connsiteX14" fmla="*/ 178853 w 179636"/>
                  <a:gd name="connsiteY14" fmla="*/ 115442 h 320147"/>
                  <a:gd name="connsiteX15" fmla="*/ 167756 w 179636"/>
                  <a:gd name="connsiteY15" fmla="*/ 187763 h 320147"/>
                  <a:gd name="connsiteX16" fmla="*/ 124852 w 179636"/>
                  <a:gd name="connsiteY16" fmla="*/ 187763 h 320147"/>
                  <a:gd name="connsiteX17" fmla="*/ 124852 w 179636"/>
                  <a:gd name="connsiteY17" fmla="*/ 320148 h 320147"/>
                  <a:gd name="connsiteX18" fmla="*/ 65639 w 179636"/>
                  <a:gd name="connsiteY18" fmla="*/ 302597 h 320147"/>
                  <a:gd name="connsiteX19" fmla="*/ 107288 w 179636"/>
                  <a:gd name="connsiteY19" fmla="*/ 302597 h 320147"/>
                  <a:gd name="connsiteX20" fmla="*/ 107288 w 179636"/>
                  <a:gd name="connsiteY20" fmla="*/ 170213 h 320147"/>
                  <a:gd name="connsiteX21" fmla="*/ 152676 w 179636"/>
                  <a:gd name="connsiteY21" fmla="*/ 170213 h 320147"/>
                  <a:gd name="connsiteX22" fmla="*/ 158386 w 179636"/>
                  <a:gd name="connsiteY22" fmla="*/ 132992 h 320147"/>
                  <a:gd name="connsiteX23" fmla="*/ 107288 w 179636"/>
                  <a:gd name="connsiteY23" fmla="*/ 132992 h 320147"/>
                  <a:gd name="connsiteX24" fmla="*/ 107288 w 179636"/>
                  <a:gd name="connsiteY24" fmla="*/ 88684 h 320147"/>
                  <a:gd name="connsiteX25" fmla="*/ 146938 w 179636"/>
                  <a:gd name="connsiteY25" fmla="*/ 50316 h 320147"/>
                  <a:gd name="connsiteX26" fmla="*/ 162059 w 179636"/>
                  <a:gd name="connsiteY26" fmla="*/ 50316 h 320147"/>
                  <a:gd name="connsiteX27" fmla="*/ 162059 w 179636"/>
                  <a:gd name="connsiteY27" fmla="*/ 20048 h 320147"/>
                  <a:gd name="connsiteX28" fmla="*/ 128429 w 179636"/>
                  <a:gd name="connsiteY28" fmla="*/ 17550 h 320147"/>
                  <a:gd name="connsiteX29" fmla="*/ 65639 w 179636"/>
                  <a:gd name="connsiteY29" fmla="*/ 82487 h 320147"/>
                  <a:gd name="connsiteX30" fmla="*/ 65639 w 179636"/>
                  <a:gd name="connsiteY30" fmla="*/ 133006 h 320147"/>
                  <a:gd name="connsiteX31" fmla="*/ 17537 w 179636"/>
                  <a:gd name="connsiteY31" fmla="*/ 133006 h 320147"/>
                  <a:gd name="connsiteX32" fmla="*/ 17537 w 179636"/>
                  <a:gd name="connsiteY32" fmla="*/ 170226 h 320147"/>
                  <a:gd name="connsiteX33" fmla="*/ 65639 w 179636"/>
                  <a:gd name="connsiteY33" fmla="*/ 170226 h 320147"/>
                  <a:gd name="connsiteX34" fmla="*/ 65639 w 179636"/>
                  <a:gd name="connsiteY34" fmla="*/ 302597 h 320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79636" h="320147">
                    <a:moveTo>
                      <a:pt x="124852" y="320148"/>
                    </a:moveTo>
                    <a:lnTo>
                      <a:pt x="48102" y="320148"/>
                    </a:lnTo>
                    <a:lnTo>
                      <a:pt x="48102" y="187763"/>
                    </a:lnTo>
                    <a:lnTo>
                      <a:pt x="0" y="187763"/>
                    </a:lnTo>
                    <a:lnTo>
                      <a:pt x="0" y="115455"/>
                    </a:lnTo>
                    <a:lnTo>
                      <a:pt x="48102" y="115455"/>
                    </a:lnTo>
                    <a:lnTo>
                      <a:pt x="48102" y="82487"/>
                    </a:lnTo>
                    <a:cubicBezTo>
                      <a:pt x="48102" y="31604"/>
                      <a:pt x="78883" y="0"/>
                      <a:pt x="128443" y="0"/>
                    </a:cubicBezTo>
                    <a:cubicBezTo>
                      <a:pt x="149665" y="0"/>
                      <a:pt x="171414" y="3672"/>
                      <a:pt x="172332" y="3821"/>
                    </a:cubicBezTo>
                    <a:lnTo>
                      <a:pt x="179636" y="5063"/>
                    </a:lnTo>
                    <a:lnTo>
                      <a:pt x="179636" y="67866"/>
                    </a:lnTo>
                    <a:lnTo>
                      <a:pt x="146965" y="67866"/>
                    </a:lnTo>
                    <a:cubicBezTo>
                      <a:pt x="132088" y="67866"/>
                      <a:pt x="124865" y="74671"/>
                      <a:pt x="124865" y="88684"/>
                    </a:cubicBezTo>
                    <a:lnTo>
                      <a:pt x="124865" y="115442"/>
                    </a:lnTo>
                    <a:lnTo>
                      <a:pt x="178853" y="115442"/>
                    </a:lnTo>
                    <a:lnTo>
                      <a:pt x="167756" y="187763"/>
                    </a:lnTo>
                    <a:lnTo>
                      <a:pt x="124852" y="187763"/>
                    </a:lnTo>
                    <a:lnTo>
                      <a:pt x="124852" y="320148"/>
                    </a:lnTo>
                    <a:close/>
                    <a:moveTo>
                      <a:pt x="65639" y="302597"/>
                    </a:moveTo>
                    <a:lnTo>
                      <a:pt x="107288" y="302597"/>
                    </a:lnTo>
                    <a:lnTo>
                      <a:pt x="107288" y="170213"/>
                    </a:lnTo>
                    <a:lnTo>
                      <a:pt x="152676" y="170213"/>
                    </a:lnTo>
                    <a:lnTo>
                      <a:pt x="158386" y="132992"/>
                    </a:lnTo>
                    <a:lnTo>
                      <a:pt x="107288" y="132992"/>
                    </a:lnTo>
                    <a:lnTo>
                      <a:pt x="107288" y="88684"/>
                    </a:lnTo>
                    <a:cubicBezTo>
                      <a:pt x="107288" y="65018"/>
                      <a:pt x="122475" y="50316"/>
                      <a:pt x="146938" y="50316"/>
                    </a:cubicBezTo>
                    <a:lnTo>
                      <a:pt x="162059" y="50316"/>
                    </a:lnTo>
                    <a:lnTo>
                      <a:pt x="162059" y="20048"/>
                    </a:lnTo>
                    <a:cubicBezTo>
                      <a:pt x="154174" y="18995"/>
                      <a:pt x="141025" y="17550"/>
                      <a:pt x="128429" y="17550"/>
                    </a:cubicBezTo>
                    <a:cubicBezTo>
                      <a:pt x="88536" y="17550"/>
                      <a:pt x="65639" y="41217"/>
                      <a:pt x="65639" y="82487"/>
                    </a:cubicBezTo>
                    <a:lnTo>
                      <a:pt x="65639" y="133006"/>
                    </a:lnTo>
                    <a:lnTo>
                      <a:pt x="17537" y="133006"/>
                    </a:lnTo>
                    <a:lnTo>
                      <a:pt x="17537" y="170226"/>
                    </a:lnTo>
                    <a:lnTo>
                      <a:pt x="65639" y="170226"/>
                    </a:lnTo>
                    <a:lnTo>
                      <a:pt x="65639" y="302597"/>
                    </a:lnTo>
                    <a:close/>
                  </a:path>
                </a:pathLst>
              </a:custGeom>
              <a:solidFill>
                <a:srgbClr val="167ABE"/>
              </a:solidFill>
              <a:ln w="1347" cap="flat">
                <a:solidFill>
                  <a:srgbClr val="167AB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8E5F4209-57B7-EADA-AD15-A2053724C3C0}"/>
                  </a:ext>
                </a:extLst>
              </p:cNvPr>
              <p:cNvSpPr/>
              <p:nvPr/>
            </p:nvSpPr>
            <p:spPr>
              <a:xfrm>
                <a:off x="8207775" y="4688895"/>
                <a:ext cx="239352" cy="199006"/>
              </a:xfrm>
              <a:custGeom>
                <a:avLst/>
                <a:gdLst>
                  <a:gd name="connsiteX0" fmla="*/ 130163 w 385198"/>
                  <a:gd name="connsiteY0" fmla="*/ 320267 h 320267"/>
                  <a:gd name="connsiteX1" fmla="*/ 62581 w 385198"/>
                  <a:gd name="connsiteY1" fmla="*/ 311020 h 320267"/>
                  <a:gd name="connsiteX2" fmla="*/ 19042 w 385198"/>
                  <a:gd name="connsiteY2" fmla="*/ 293604 h 320267"/>
                  <a:gd name="connsiteX3" fmla="*/ 5299 w 385198"/>
                  <a:gd name="connsiteY3" fmla="*/ 285450 h 320267"/>
                  <a:gd name="connsiteX4" fmla="*/ 4651 w 385198"/>
                  <a:gd name="connsiteY4" fmla="*/ 284977 h 320267"/>
                  <a:gd name="connsiteX5" fmla="*/ 20 w 385198"/>
                  <a:gd name="connsiteY5" fmla="*/ 275892 h 320267"/>
                  <a:gd name="connsiteX6" fmla="*/ 4583 w 385198"/>
                  <a:gd name="connsiteY6" fmla="*/ 268412 h 320267"/>
                  <a:gd name="connsiteX7" fmla="*/ 5258 w 385198"/>
                  <a:gd name="connsiteY7" fmla="*/ 268034 h 320267"/>
                  <a:gd name="connsiteX8" fmla="*/ 15221 w 385198"/>
                  <a:gd name="connsiteY8" fmla="*/ 267170 h 320267"/>
                  <a:gd name="connsiteX9" fmla="*/ 73732 w 385198"/>
                  <a:gd name="connsiteY9" fmla="*/ 259597 h 320267"/>
                  <a:gd name="connsiteX10" fmla="*/ 75649 w 385198"/>
                  <a:gd name="connsiteY10" fmla="*/ 258935 h 320267"/>
                  <a:gd name="connsiteX11" fmla="*/ 98087 w 385198"/>
                  <a:gd name="connsiteY11" fmla="*/ 249998 h 320267"/>
                  <a:gd name="connsiteX12" fmla="*/ 41601 w 385198"/>
                  <a:gd name="connsiteY12" fmla="*/ 197157 h 320267"/>
                  <a:gd name="connsiteX13" fmla="*/ 43019 w 385198"/>
                  <a:gd name="connsiteY13" fmla="*/ 186208 h 320267"/>
                  <a:gd name="connsiteX14" fmla="*/ 46488 w 385198"/>
                  <a:gd name="connsiteY14" fmla="*/ 183522 h 320267"/>
                  <a:gd name="connsiteX15" fmla="*/ 14276 w 385198"/>
                  <a:gd name="connsiteY15" fmla="*/ 126726 h 320267"/>
                  <a:gd name="connsiteX16" fmla="*/ 13736 w 385198"/>
                  <a:gd name="connsiteY16" fmla="*/ 116452 h 320267"/>
                  <a:gd name="connsiteX17" fmla="*/ 13750 w 385198"/>
                  <a:gd name="connsiteY17" fmla="*/ 116263 h 320267"/>
                  <a:gd name="connsiteX18" fmla="*/ 19433 w 385198"/>
                  <a:gd name="connsiteY18" fmla="*/ 107137 h 320267"/>
                  <a:gd name="connsiteX19" fmla="*/ 27142 w 385198"/>
                  <a:gd name="connsiteY19" fmla="*/ 106637 h 320267"/>
                  <a:gd name="connsiteX20" fmla="*/ 24847 w 385198"/>
                  <a:gd name="connsiteY20" fmla="*/ 19803 h 320267"/>
                  <a:gd name="connsiteX21" fmla="*/ 33514 w 385198"/>
                  <a:gd name="connsiteY21" fmla="*/ 14268 h 320267"/>
                  <a:gd name="connsiteX22" fmla="*/ 42924 w 385198"/>
                  <a:gd name="connsiteY22" fmla="*/ 18723 h 320267"/>
                  <a:gd name="connsiteX23" fmla="*/ 179588 w 385198"/>
                  <a:gd name="connsiteY23" fmla="*/ 91382 h 320267"/>
                  <a:gd name="connsiteX24" fmla="*/ 181600 w 385198"/>
                  <a:gd name="connsiteY24" fmla="*/ 66096 h 320267"/>
                  <a:gd name="connsiteX25" fmla="*/ 198273 w 385198"/>
                  <a:gd name="connsiteY25" fmla="*/ 32669 h 320267"/>
                  <a:gd name="connsiteX26" fmla="*/ 226097 w 385198"/>
                  <a:gd name="connsiteY26" fmla="*/ 9934 h 320267"/>
                  <a:gd name="connsiteX27" fmla="*/ 260658 w 385198"/>
                  <a:gd name="connsiteY27" fmla="*/ 173 h 320267"/>
                  <a:gd name="connsiteX28" fmla="*/ 297285 w 385198"/>
                  <a:gd name="connsiteY28" fmla="*/ 6073 h 320267"/>
                  <a:gd name="connsiteX29" fmla="*/ 321018 w 385198"/>
                  <a:gd name="connsiteY29" fmla="*/ 20599 h 320267"/>
                  <a:gd name="connsiteX30" fmla="*/ 323273 w 385198"/>
                  <a:gd name="connsiteY30" fmla="*/ 22692 h 320267"/>
                  <a:gd name="connsiteX31" fmla="*/ 362167 w 385198"/>
                  <a:gd name="connsiteY31" fmla="*/ 7423 h 320267"/>
                  <a:gd name="connsiteX32" fmla="*/ 362383 w 385198"/>
                  <a:gd name="connsiteY32" fmla="*/ 7315 h 320267"/>
                  <a:gd name="connsiteX33" fmla="*/ 371510 w 385198"/>
                  <a:gd name="connsiteY33" fmla="*/ 6843 h 320267"/>
                  <a:gd name="connsiteX34" fmla="*/ 372617 w 385198"/>
                  <a:gd name="connsiteY34" fmla="*/ 7275 h 320267"/>
                  <a:gd name="connsiteX35" fmla="*/ 373562 w 385198"/>
                  <a:gd name="connsiteY35" fmla="*/ 7990 h 320267"/>
                  <a:gd name="connsiteX36" fmla="*/ 376572 w 385198"/>
                  <a:gd name="connsiteY36" fmla="*/ 20059 h 320267"/>
                  <a:gd name="connsiteX37" fmla="*/ 367459 w 385198"/>
                  <a:gd name="connsiteY37" fmla="*/ 38690 h 320267"/>
                  <a:gd name="connsiteX38" fmla="*/ 371294 w 385198"/>
                  <a:gd name="connsiteY38" fmla="*/ 37056 h 320267"/>
                  <a:gd name="connsiteX39" fmla="*/ 371712 w 385198"/>
                  <a:gd name="connsiteY39" fmla="*/ 36854 h 320267"/>
                  <a:gd name="connsiteX40" fmla="*/ 380906 w 385198"/>
                  <a:gd name="connsiteY40" fmla="*/ 36962 h 320267"/>
                  <a:gd name="connsiteX41" fmla="*/ 385199 w 385198"/>
                  <a:gd name="connsiteY41" fmla="*/ 45062 h 320267"/>
                  <a:gd name="connsiteX42" fmla="*/ 385199 w 385198"/>
                  <a:gd name="connsiteY42" fmla="*/ 45373 h 320267"/>
                  <a:gd name="connsiteX43" fmla="*/ 381527 w 385198"/>
                  <a:gd name="connsiteY43" fmla="*/ 56456 h 320267"/>
                  <a:gd name="connsiteX44" fmla="*/ 350355 w 385198"/>
                  <a:gd name="connsiteY44" fmla="*/ 88803 h 320267"/>
                  <a:gd name="connsiteX45" fmla="*/ 349382 w 385198"/>
                  <a:gd name="connsiteY45" fmla="*/ 89492 h 320267"/>
                  <a:gd name="connsiteX46" fmla="*/ 287038 w 385198"/>
                  <a:gd name="connsiteY46" fmla="*/ 258260 h 320267"/>
                  <a:gd name="connsiteX47" fmla="*/ 130163 w 385198"/>
                  <a:gd name="connsiteY47" fmla="*/ 320267 h 320267"/>
                  <a:gd name="connsiteX48" fmla="*/ 40818 w 385198"/>
                  <a:gd name="connsiteY48" fmla="*/ 284667 h 320267"/>
                  <a:gd name="connsiteX49" fmla="*/ 67252 w 385198"/>
                  <a:gd name="connsiteY49" fmla="*/ 294104 h 320267"/>
                  <a:gd name="connsiteX50" fmla="*/ 274671 w 385198"/>
                  <a:gd name="connsiteY50" fmla="*/ 245840 h 320267"/>
                  <a:gd name="connsiteX51" fmla="*/ 331845 w 385198"/>
                  <a:gd name="connsiteY51" fmla="*/ 86751 h 320267"/>
                  <a:gd name="connsiteX52" fmla="*/ 339136 w 385198"/>
                  <a:gd name="connsiteY52" fmla="*/ 75262 h 320267"/>
                  <a:gd name="connsiteX53" fmla="*/ 339811 w 385198"/>
                  <a:gd name="connsiteY53" fmla="*/ 74804 h 320267"/>
                  <a:gd name="connsiteX54" fmla="*/ 354985 w 385198"/>
                  <a:gd name="connsiteY54" fmla="*/ 61087 h 320267"/>
                  <a:gd name="connsiteX55" fmla="*/ 339217 w 385198"/>
                  <a:gd name="connsiteY55" fmla="*/ 64341 h 320267"/>
                  <a:gd name="connsiteX56" fmla="*/ 339203 w 385198"/>
                  <a:gd name="connsiteY56" fmla="*/ 64341 h 320267"/>
                  <a:gd name="connsiteX57" fmla="*/ 339203 w 385198"/>
                  <a:gd name="connsiteY57" fmla="*/ 64341 h 320267"/>
                  <a:gd name="connsiteX58" fmla="*/ 336287 w 385198"/>
                  <a:gd name="connsiteY58" fmla="*/ 47033 h 320267"/>
                  <a:gd name="connsiteX59" fmla="*/ 336031 w 385198"/>
                  <a:gd name="connsiteY59" fmla="*/ 47087 h 320267"/>
                  <a:gd name="connsiteX60" fmla="*/ 349180 w 385198"/>
                  <a:gd name="connsiteY60" fmla="*/ 33978 h 320267"/>
                  <a:gd name="connsiteX61" fmla="*/ 350571 w 385198"/>
                  <a:gd name="connsiteY61" fmla="*/ 32183 h 320267"/>
                  <a:gd name="connsiteX62" fmla="*/ 324339 w 385198"/>
                  <a:gd name="connsiteY62" fmla="*/ 40580 h 320267"/>
                  <a:gd name="connsiteX63" fmla="*/ 312958 w 385198"/>
                  <a:gd name="connsiteY63" fmla="*/ 37461 h 320267"/>
                  <a:gd name="connsiteX64" fmla="*/ 312499 w 385198"/>
                  <a:gd name="connsiteY64" fmla="*/ 36975 h 320267"/>
                  <a:gd name="connsiteX65" fmla="*/ 309732 w 385198"/>
                  <a:gd name="connsiteY65" fmla="*/ 34100 h 320267"/>
                  <a:gd name="connsiteX66" fmla="*/ 290656 w 385198"/>
                  <a:gd name="connsiteY66" fmla="*/ 22368 h 320267"/>
                  <a:gd name="connsiteX67" fmla="*/ 261779 w 385198"/>
                  <a:gd name="connsiteY67" fmla="*/ 17724 h 320267"/>
                  <a:gd name="connsiteX68" fmla="*/ 234211 w 385198"/>
                  <a:gd name="connsiteY68" fmla="*/ 25514 h 320267"/>
                  <a:gd name="connsiteX69" fmla="*/ 211895 w 385198"/>
                  <a:gd name="connsiteY69" fmla="*/ 43739 h 320267"/>
                  <a:gd name="connsiteX70" fmla="*/ 198637 w 385198"/>
                  <a:gd name="connsiteY70" fmla="*/ 70281 h 320267"/>
                  <a:gd name="connsiteX71" fmla="*/ 198003 w 385198"/>
                  <a:gd name="connsiteY71" fmla="*/ 98564 h 320267"/>
                  <a:gd name="connsiteX72" fmla="*/ 195384 w 385198"/>
                  <a:gd name="connsiteY72" fmla="*/ 107771 h 320267"/>
                  <a:gd name="connsiteX73" fmla="*/ 186528 w 385198"/>
                  <a:gd name="connsiteY73" fmla="*/ 110309 h 320267"/>
                  <a:gd name="connsiteX74" fmla="*/ 35593 w 385198"/>
                  <a:gd name="connsiteY74" fmla="*/ 36759 h 320267"/>
                  <a:gd name="connsiteX75" fmla="*/ 51281 w 385198"/>
                  <a:gd name="connsiteY75" fmla="*/ 109067 h 320267"/>
                  <a:gd name="connsiteX76" fmla="*/ 59962 w 385198"/>
                  <a:gd name="connsiteY76" fmla="*/ 116708 h 320267"/>
                  <a:gd name="connsiteX77" fmla="*/ 74920 w 385198"/>
                  <a:gd name="connsiteY77" fmla="*/ 128386 h 320267"/>
                  <a:gd name="connsiteX78" fmla="*/ 56330 w 385198"/>
                  <a:gd name="connsiteY78" fmla="*/ 132220 h 320267"/>
                  <a:gd name="connsiteX79" fmla="*/ 32205 w 385198"/>
                  <a:gd name="connsiteY79" fmla="*/ 127846 h 320267"/>
                  <a:gd name="connsiteX80" fmla="*/ 73988 w 385198"/>
                  <a:gd name="connsiteY80" fmla="*/ 179364 h 320267"/>
                  <a:gd name="connsiteX81" fmla="*/ 74272 w 385198"/>
                  <a:gd name="connsiteY81" fmla="*/ 179472 h 320267"/>
                  <a:gd name="connsiteX82" fmla="*/ 82048 w 385198"/>
                  <a:gd name="connsiteY82" fmla="*/ 181875 h 320267"/>
                  <a:gd name="connsiteX83" fmla="*/ 126370 w 385198"/>
                  <a:gd name="connsiteY83" fmla="*/ 189462 h 320267"/>
                  <a:gd name="connsiteX84" fmla="*/ 82453 w 385198"/>
                  <a:gd name="connsiteY84" fmla="*/ 199101 h 320267"/>
                  <a:gd name="connsiteX85" fmla="*/ 62405 w 385198"/>
                  <a:gd name="connsiteY85" fmla="*/ 200789 h 320267"/>
                  <a:gd name="connsiteX86" fmla="*/ 111978 w 385198"/>
                  <a:gd name="connsiteY86" fmla="*/ 235930 h 320267"/>
                  <a:gd name="connsiteX87" fmla="*/ 114436 w 385198"/>
                  <a:gd name="connsiteY87" fmla="*/ 236214 h 320267"/>
                  <a:gd name="connsiteX88" fmla="*/ 120254 w 385198"/>
                  <a:gd name="connsiteY88" fmla="*/ 237078 h 320267"/>
                  <a:gd name="connsiteX89" fmla="*/ 132702 w 385198"/>
                  <a:gd name="connsiteY89" fmla="*/ 239994 h 320267"/>
                  <a:gd name="connsiteX90" fmla="*/ 125519 w 385198"/>
                  <a:gd name="connsiteY90" fmla="*/ 250565 h 320267"/>
                  <a:gd name="connsiteX91" fmla="*/ 124493 w 385198"/>
                  <a:gd name="connsiteY91" fmla="*/ 251834 h 320267"/>
                  <a:gd name="connsiteX92" fmla="*/ 81414 w 385198"/>
                  <a:gd name="connsiteY92" fmla="*/ 275554 h 320267"/>
                  <a:gd name="connsiteX93" fmla="*/ 79537 w 385198"/>
                  <a:gd name="connsiteY93" fmla="*/ 276202 h 320267"/>
                  <a:gd name="connsiteX94" fmla="*/ 40818 w 385198"/>
                  <a:gd name="connsiteY94" fmla="*/ 284667 h 320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385198" h="320267">
                    <a:moveTo>
                      <a:pt x="130163" y="320267"/>
                    </a:moveTo>
                    <a:cubicBezTo>
                      <a:pt x="107834" y="320267"/>
                      <a:pt x="85099" y="317243"/>
                      <a:pt x="62581" y="311020"/>
                    </a:cubicBezTo>
                    <a:cubicBezTo>
                      <a:pt x="47784" y="306929"/>
                      <a:pt x="33136" y="301083"/>
                      <a:pt x="19042" y="293604"/>
                    </a:cubicBezTo>
                    <a:cubicBezTo>
                      <a:pt x="13466" y="290566"/>
                      <a:pt x="9254" y="288069"/>
                      <a:pt x="5299" y="285450"/>
                    </a:cubicBezTo>
                    <a:lnTo>
                      <a:pt x="4651" y="284977"/>
                    </a:lnTo>
                    <a:cubicBezTo>
                      <a:pt x="3422" y="283992"/>
                      <a:pt x="-304" y="281008"/>
                      <a:pt x="20" y="275892"/>
                    </a:cubicBezTo>
                    <a:cubicBezTo>
                      <a:pt x="209" y="272800"/>
                      <a:pt x="1869" y="270073"/>
                      <a:pt x="4583" y="268412"/>
                    </a:cubicBezTo>
                    <a:lnTo>
                      <a:pt x="5258" y="268034"/>
                    </a:lnTo>
                    <a:cubicBezTo>
                      <a:pt x="8782" y="266266"/>
                      <a:pt x="11914" y="266684"/>
                      <a:pt x="15221" y="267170"/>
                    </a:cubicBezTo>
                    <a:cubicBezTo>
                      <a:pt x="34122" y="268993"/>
                      <a:pt x="54345" y="266387"/>
                      <a:pt x="73732" y="259597"/>
                    </a:cubicBezTo>
                    <a:lnTo>
                      <a:pt x="75649" y="258935"/>
                    </a:lnTo>
                    <a:cubicBezTo>
                      <a:pt x="80496" y="257261"/>
                      <a:pt x="90081" y="253926"/>
                      <a:pt x="98087" y="249998"/>
                    </a:cubicBezTo>
                    <a:cubicBezTo>
                      <a:pt x="80671" y="244112"/>
                      <a:pt x="54156" y="231246"/>
                      <a:pt x="41601" y="197157"/>
                    </a:cubicBezTo>
                    <a:cubicBezTo>
                      <a:pt x="39400" y="191487"/>
                      <a:pt x="41858" y="187612"/>
                      <a:pt x="43019" y="186208"/>
                    </a:cubicBezTo>
                    <a:cubicBezTo>
                      <a:pt x="43977" y="185034"/>
                      <a:pt x="45152" y="184143"/>
                      <a:pt x="46488" y="183522"/>
                    </a:cubicBezTo>
                    <a:cubicBezTo>
                      <a:pt x="29235" y="169751"/>
                      <a:pt x="17084" y="148988"/>
                      <a:pt x="14276" y="126726"/>
                    </a:cubicBezTo>
                    <a:cubicBezTo>
                      <a:pt x="13817" y="123081"/>
                      <a:pt x="13547" y="119935"/>
                      <a:pt x="13736" y="116452"/>
                    </a:cubicBezTo>
                    <a:lnTo>
                      <a:pt x="13750" y="116263"/>
                    </a:lnTo>
                    <a:cubicBezTo>
                      <a:pt x="14195" y="110566"/>
                      <a:pt x="17503" y="108095"/>
                      <a:pt x="19433" y="107137"/>
                    </a:cubicBezTo>
                    <a:cubicBezTo>
                      <a:pt x="20662" y="106516"/>
                      <a:pt x="23524" y="105463"/>
                      <a:pt x="27142" y="106637"/>
                    </a:cubicBezTo>
                    <a:cubicBezTo>
                      <a:pt x="12062" y="81837"/>
                      <a:pt x="7567" y="45697"/>
                      <a:pt x="24847" y="19803"/>
                    </a:cubicBezTo>
                    <a:cubicBezTo>
                      <a:pt x="27156" y="16347"/>
                      <a:pt x="30072" y="14497"/>
                      <a:pt x="33514" y="14268"/>
                    </a:cubicBezTo>
                    <a:cubicBezTo>
                      <a:pt x="36984" y="14038"/>
                      <a:pt x="40129" y="15550"/>
                      <a:pt x="42924" y="18723"/>
                    </a:cubicBezTo>
                    <a:cubicBezTo>
                      <a:pt x="77229" y="57806"/>
                      <a:pt x="120835" y="81041"/>
                      <a:pt x="179588" y="91382"/>
                    </a:cubicBezTo>
                    <a:cubicBezTo>
                      <a:pt x="178994" y="82282"/>
                      <a:pt x="179656" y="74061"/>
                      <a:pt x="181600" y="66096"/>
                    </a:cubicBezTo>
                    <a:cubicBezTo>
                      <a:pt x="184543" y="54067"/>
                      <a:pt x="190308" y="42497"/>
                      <a:pt x="198273" y="32669"/>
                    </a:cubicBezTo>
                    <a:cubicBezTo>
                      <a:pt x="205806" y="23367"/>
                      <a:pt x="215432" y="15510"/>
                      <a:pt x="226097" y="9934"/>
                    </a:cubicBezTo>
                    <a:cubicBezTo>
                      <a:pt x="236830" y="4331"/>
                      <a:pt x="248778" y="956"/>
                      <a:pt x="260658" y="173"/>
                    </a:cubicBezTo>
                    <a:cubicBezTo>
                      <a:pt x="273159" y="-637"/>
                      <a:pt x="285823" y="1402"/>
                      <a:pt x="297285" y="6073"/>
                    </a:cubicBezTo>
                    <a:cubicBezTo>
                      <a:pt x="305884" y="9583"/>
                      <a:pt x="313647" y="14335"/>
                      <a:pt x="321018" y="20599"/>
                    </a:cubicBezTo>
                    <a:cubicBezTo>
                      <a:pt x="321815" y="21261"/>
                      <a:pt x="322557" y="21963"/>
                      <a:pt x="323273" y="22692"/>
                    </a:cubicBezTo>
                    <a:cubicBezTo>
                      <a:pt x="337232" y="18966"/>
                      <a:pt x="349977" y="13957"/>
                      <a:pt x="362167" y="7423"/>
                    </a:cubicBezTo>
                    <a:lnTo>
                      <a:pt x="362383" y="7315"/>
                    </a:lnTo>
                    <a:cubicBezTo>
                      <a:pt x="365407" y="5803"/>
                      <a:pt x="368486" y="5641"/>
                      <a:pt x="371510" y="6843"/>
                    </a:cubicBezTo>
                    <a:lnTo>
                      <a:pt x="372617" y="7275"/>
                    </a:lnTo>
                    <a:lnTo>
                      <a:pt x="373562" y="7990"/>
                    </a:lnTo>
                    <a:cubicBezTo>
                      <a:pt x="376694" y="10352"/>
                      <a:pt x="378732" y="14929"/>
                      <a:pt x="376572" y="20059"/>
                    </a:cubicBezTo>
                    <a:cubicBezTo>
                      <a:pt x="374574" y="26405"/>
                      <a:pt x="371510" y="32642"/>
                      <a:pt x="367459" y="38690"/>
                    </a:cubicBezTo>
                    <a:cubicBezTo>
                      <a:pt x="368769" y="38163"/>
                      <a:pt x="370052" y="37623"/>
                      <a:pt x="371294" y="37056"/>
                    </a:cubicBezTo>
                    <a:cubicBezTo>
                      <a:pt x="371469" y="36975"/>
                      <a:pt x="371604" y="36908"/>
                      <a:pt x="371712" y="36854"/>
                    </a:cubicBezTo>
                    <a:cubicBezTo>
                      <a:pt x="375992" y="34667"/>
                      <a:pt x="379313" y="35976"/>
                      <a:pt x="380906" y="36962"/>
                    </a:cubicBezTo>
                    <a:cubicBezTo>
                      <a:pt x="382512" y="37934"/>
                      <a:pt x="385199" y="40297"/>
                      <a:pt x="385199" y="45062"/>
                    </a:cubicBezTo>
                    <a:lnTo>
                      <a:pt x="385199" y="45373"/>
                    </a:lnTo>
                    <a:cubicBezTo>
                      <a:pt x="385199" y="49436"/>
                      <a:pt x="383957" y="53162"/>
                      <a:pt x="381527" y="56456"/>
                    </a:cubicBezTo>
                    <a:cubicBezTo>
                      <a:pt x="371280" y="70254"/>
                      <a:pt x="361371" y="80528"/>
                      <a:pt x="350355" y="88803"/>
                    </a:cubicBezTo>
                    <a:cubicBezTo>
                      <a:pt x="350058" y="89033"/>
                      <a:pt x="349720" y="89262"/>
                      <a:pt x="349382" y="89492"/>
                    </a:cubicBezTo>
                    <a:cubicBezTo>
                      <a:pt x="348856" y="160909"/>
                      <a:pt x="327890" y="217678"/>
                      <a:pt x="287038" y="258260"/>
                    </a:cubicBezTo>
                    <a:cubicBezTo>
                      <a:pt x="246483" y="298585"/>
                      <a:pt x="189876" y="320254"/>
                      <a:pt x="130163" y="320267"/>
                    </a:cubicBezTo>
                    <a:close/>
                    <a:moveTo>
                      <a:pt x="40818" y="284667"/>
                    </a:moveTo>
                    <a:cubicBezTo>
                      <a:pt x="49499" y="288474"/>
                      <a:pt x="58355" y="291646"/>
                      <a:pt x="67252" y="294104"/>
                    </a:cubicBezTo>
                    <a:cubicBezTo>
                      <a:pt x="143920" y="315272"/>
                      <a:pt x="223397" y="296790"/>
                      <a:pt x="274671" y="245840"/>
                    </a:cubicBezTo>
                    <a:cubicBezTo>
                      <a:pt x="312607" y="208146"/>
                      <a:pt x="331845" y="154618"/>
                      <a:pt x="331845" y="86751"/>
                    </a:cubicBezTo>
                    <a:cubicBezTo>
                      <a:pt x="331845" y="80150"/>
                      <a:pt x="336949" y="76734"/>
                      <a:pt x="339136" y="75262"/>
                    </a:cubicBezTo>
                    <a:cubicBezTo>
                      <a:pt x="339379" y="75101"/>
                      <a:pt x="339608" y="74952"/>
                      <a:pt x="339811" y="74804"/>
                    </a:cubicBezTo>
                    <a:cubicBezTo>
                      <a:pt x="345049" y="70861"/>
                      <a:pt x="350044" y="66366"/>
                      <a:pt x="354985" y="61087"/>
                    </a:cubicBezTo>
                    <a:cubicBezTo>
                      <a:pt x="350044" y="62316"/>
                      <a:pt x="344806" y="63395"/>
                      <a:pt x="339217" y="64341"/>
                    </a:cubicBezTo>
                    <a:cubicBezTo>
                      <a:pt x="339217" y="64341"/>
                      <a:pt x="339203" y="64341"/>
                      <a:pt x="339203" y="64341"/>
                    </a:cubicBezTo>
                    <a:lnTo>
                      <a:pt x="339203" y="64341"/>
                    </a:lnTo>
                    <a:lnTo>
                      <a:pt x="336287" y="47033"/>
                    </a:lnTo>
                    <a:cubicBezTo>
                      <a:pt x="336125" y="47060"/>
                      <a:pt x="336044" y="47087"/>
                      <a:pt x="336031" y="47087"/>
                    </a:cubicBezTo>
                    <a:cubicBezTo>
                      <a:pt x="336868" y="46790"/>
                      <a:pt x="340310" y="44995"/>
                      <a:pt x="349180" y="33978"/>
                    </a:cubicBezTo>
                    <a:cubicBezTo>
                      <a:pt x="349652" y="33384"/>
                      <a:pt x="350125" y="32790"/>
                      <a:pt x="350571" y="32183"/>
                    </a:cubicBezTo>
                    <a:cubicBezTo>
                      <a:pt x="342200" y="35517"/>
                      <a:pt x="333506" y="38298"/>
                      <a:pt x="324339" y="40580"/>
                    </a:cubicBezTo>
                    <a:cubicBezTo>
                      <a:pt x="320141" y="41633"/>
                      <a:pt x="315996" y="40499"/>
                      <a:pt x="312958" y="37461"/>
                    </a:cubicBezTo>
                    <a:lnTo>
                      <a:pt x="312499" y="36975"/>
                    </a:lnTo>
                    <a:cubicBezTo>
                      <a:pt x="311446" y="35787"/>
                      <a:pt x="310528" y="34761"/>
                      <a:pt x="309732" y="34100"/>
                    </a:cubicBezTo>
                    <a:cubicBezTo>
                      <a:pt x="303711" y="28970"/>
                      <a:pt x="297501" y="25163"/>
                      <a:pt x="290656" y="22368"/>
                    </a:cubicBezTo>
                    <a:cubicBezTo>
                      <a:pt x="281638" y="18696"/>
                      <a:pt x="271661" y="17089"/>
                      <a:pt x="261779" y="17724"/>
                    </a:cubicBezTo>
                    <a:cubicBezTo>
                      <a:pt x="252328" y="18345"/>
                      <a:pt x="242784" y="21031"/>
                      <a:pt x="234211" y="25514"/>
                    </a:cubicBezTo>
                    <a:cubicBezTo>
                      <a:pt x="225652" y="29982"/>
                      <a:pt x="217929" y="36287"/>
                      <a:pt x="211895" y="43739"/>
                    </a:cubicBezTo>
                    <a:cubicBezTo>
                      <a:pt x="205550" y="51569"/>
                      <a:pt x="200959" y="60749"/>
                      <a:pt x="198637" y="70281"/>
                    </a:cubicBezTo>
                    <a:cubicBezTo>
                      <a:pt x="196585" y="78664"/>
                      <a:pt x="196383" y="87656"/>
                      <a:pt x="198003" y="98564"/>
                    </a:cubicBezTo>
                    <a:cubicBezTo>
                      <a:pt x="198205" y="100103"/>
                      <a:pt x="198786" y="104410"/>
                      <a:pt x="195384" y="107771"/>
                    </a:cubicBezTo>
                    <a:cubicBezTo>
                      <a:pt x="193129" y="109985"/>
                      <a:pt x="190159" y="110836"/>
                      <a:pt x="186528" y="110309"/>
                    </a:cubicBezTo>
                    <a:cubicBezTo>
                      <a:pt x="121928" y="100697"/>
                      <a:pt x="73718" y="77247"/>
                      <a:pt x="35593" y="36759"/>
                    </a:cubicBezTo>
                    <a:cubicBezTo>
                      <a:pt x="25590" y="60398"/>
                      <a:pt x="34689" y="93340"/>
                      <a:pt x="51281" y="109067"/>
                    </a:cubicBezTo>
                    <a:cubicBezTo>
                      <a:pt x="53994" y="111646"/>
                      <a:pt x="56924" y="114346"/>
                      <a:pt x="59962" y="116708"/>
                    </a:cubicBezTo>
                    <a:lnTo>
                      <a:pt x="74920" y="128386"/>
                    </a:lnTo>
                    <a:lnTo>
                      <a:pt x="56330" y="132220"/>
                    </a:lnTo>
                    <a:cubicBezTo>
                      <a:pt x="53103" y="132882"/>
                      <a:pt x="42870" y="131505"/>
                      <a:pt x="32205" y="127846"/>
                    </a:cubicBezTo>
                    <a:cubicBezTo>
                      <a:pt x="36322" y="150864"/>
                      <a:pt x="52779" y="171291"/>
                      <a:pt x="73988" y="179364"/>
                    </a:cubicBezTo>
                    <a:lnTo>
                      <a:pt x="74272" y="179472"/>
                    </a:lnTo>
                    <a:cubicBezTo>
                      <a:pt x="77093" y="180660"/>
                      <a:pt x="79780" y="181497"/>
                      <a:pt x="82048" y="181875"/>
                    </a:cubicBezTo>
                    <a:lnTo>
                      <a:pt x="126370" y="189462"/>
                    </a:lnTo>
                    <a:lnTo>
                      <a:pt x="82453" y="199101"/>
                    </a:lnTo>
                    <a:cubicBezTo>
                      <a:pt x="77553" y="200181"/>
                      <a:pt x="72449" y="201045"/>
                      <a:pt x="62405" y="200789"/>
                    </a:cubicBezTo>
                    <a:cubicBezTo>
                      <a:pt x="73880" y="222146"/>
                      <a:pt x="92835" y="230422"/>
                      <a:pt x="111978" y="235930"/>
                    </a:cubicBezTo>
                    <a:cubicBezTo>
                      <a:pt x="112721" y="236038"/>
                      <a:pt x="113558" y="236133"/>
                      <a:pt x="114436" y="236214"/>
                    </a:cubicBezTo>
                    <a:cubicBezTo>
                      <a:pt x="116164" y="236389"/>
                      <a:pt x="118135" y="236578"/>
                      <a:pt x="120254" y="237078"/>
                    </a:cubicBezTo>
                    <a:lnTo>
                      <a:pt x="132702" y="239994"/>
                    </a:lnTo>
                    <a:lnTo>
                      <a:pt x="125519" y="250565"/>
                    </a:lnTo>
                    <a:cubicBezTo>
                      <a:pt x="125182" y="251064"/>
                      <a:pt x="124817" y="251483"/>
                      <a:pt x="124493" y="251834"/>
                    </a:cubicBezTo>
                    <a:cubicBezTo>
                      <a:pt x="116758" y="262594"/>
                      <a:pt x="98249" y="269708"/>
                      <a:pt x="81414" y="275554"/>
                    </a:cubicBezTo>
                    <a:lnTo>
                      <a:pt x="79537" y="276202"/>
                    </a:lnTo>
                    <a:cubicBezTo>
                      <a:pt x="66820" y="280630"/>
                      <a:pt x="53751" y="283479"/>
                      <a:pt x="40818" y="284667"/>
                    </a:cubicBezTo>
                    <a:close/>
                  </a:path>
                </a:pathLst>
              </a:custGeom>
              <a:solidFill>
                <a:srgbClr val="167ABE"/>
              </a:solidFill>
              <a:ln w="1347" cap="flat">
                <a:solidFill>
                  <a:srgbClr val="167AB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7" name="Graphic 27">
                <a:extLst>
                  <a:ext uri="{FF2B5EF4-FFF2-40B4-BE49-F238E27FC236}">
                    <a16:creationId xmlns:a16="http://schemas.microsoft.com/office/drawing/2014/main" id="{4DDF4136-AC29-324C-0563-5ECF7E4E5813}"/>
                  </a:ext>
                </a:extLst>
              </p:cNvPr>
              <p:cNvGrpSpPr/>
              <p:nvPr/>
            </p:nvGrpSpPr>
            <p:grpSpPr>
              <a:xfrm>
                <a:off x="8191657" y="4278163"/>
                <a:ext cx="249962" cy="244936"/>
                <a:chOff x="6643750" y="4693168"/>
                <a:chExt cx="402270" cy="394183"/>
              </a:xfrm>
              <a:solidFill>
                <a:srgbClr val="167ABE"/>
              </a:solidFill>
            </p:grpSpPr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DE6CC637-12E9-0381-D122-1B97EA02621E}"/>
                    </a:ext>
                  </a:extLst>
                </p:cNvPr>
                <p:cNvSpPr/>
                <p:nvPr/>
              </p:nvSpPr>
              <p:spPr>
                <a:xfrm>
                  <a:off x="6643750" y="4815266"/>
                  <a:ext cx="105425" cy="272011"/>
                </a:xfrm>
                <a:custGeom>
                  <a:avLst/>
                  <a:gdLst>
                    <a:gd name="connsiteX0" fmla="*/ 0 w 105425"/>
                    <a:gd name="connsiteY0" fmla="*/ 135 h 272011"/>
                    <a:gd name="connsiteX1" fmla="*/ 101199 w 105425"/>
                    <a:gd name="connsiteY1" fmla="*/ 0 h 272011"/>
                    <a:gd name="connsiteX2" fmla="*/ 105424 w 105425"/>
                    <a:gd name="connsiteY2" fmla="*/ 5252 h 272011"/>
                    <a:gd name="connsiteX3" fmla="*/ 105397 w 105425"/>
                    <a:gd name="connsiteY3" fmla="*/ 183740 h 272011"/>
                    <a:gd name="connsiteX4" fmla="*/ 105397 w 105425"/>
                    <a:gd name="connsiteY4" fmla="*/ 266511 h 272011"/>
                    <a:gd name="connsiteX5" fmla="*/ 100011 w 105425"/>
                    <a:gd name="connsiteY5" fmla="*/ 272006 h 272011"/>
                    <a:gd name="connsiteX6" fmla="*/ 3902 w 105425"/>
                    <a:gd name="connsiteY6" fmla="*/ 271992 h 272011"/>
                    <a:gd name="connsiteX7" fmla="*/ 0 w 105425"/>
                    <a:gd name="connsiteY7" fmla="*/ 271749 h 272011"/>
                    <a:gd name="connsiteX8" fmla="*/ 0 w 105425"/>
                    <a:gd name="connsiteY8" fmla="*/ 135 h 272011"/>
                    <a:gd name="connsiteX9" fmla="*/ 18145 w 105425"/>
                    <a:gd name="connsiteY9" fmla="*/ 135517 h 272011"/>
                    <a:gd name="connsiteX10" fmla="*/ 18064 w 105425"/>
                    <a:gd name="connsiteY10" fmla="*/ 248488 h 272011"/>
                    <a:gd name="connsiteX11" fmla="*/ 23167 w 105425"/>
                    <a:gd name="connsiteY11" fmla="*/ 253604 h 272011"/>
                    <a:gd name="connsiteX12" fmla="*/ 82001 w 105425"/>
                    <a:gd name="connsiteY12" fmla="*/ 253591 h 272011"/>
                    <a:gd name="connsiteX13" fmla="*/ 86969 w 105425"/>
                    <a:gd name="connsiteY13" fmla="*/ 248825 h 272011"/>
                    <a:gd name="connsiteX14" fmla="*/ 86969 w 105425"/>
                    <a:gd name="connsiteY14" fmla="*/ 23275 h 272011"/>
                    <a:gd name="connsiteX15" fmla="*/ 82136 w 105425"/>
                    <a:gd name="connsiteY15" fmla="*/ 18387 h 272011"/>
                    <a:gd name="connsiteX16" fmla="*/ 23302 w 105425"/>
                    <a:gd name="connsiteY16" fmla="*/ 18468 h 272011"/>
                    <a:gd name="connsiteX17" fmla="*/ 18145 w 105425"/>
                    <a:gd name="connsiteY17" fmla="*/ 23720 h 272011"/>
                    <a:gd name="connsiteX18" fmla="*/ 18145 w 105425"/>
                    <a:gd name="connsiteY18" fmla="*/ 135517 h 2720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05425" h="272011">
                      <a:moveTo>
                        <a:pt x="0" y="135"/>
                      </a:moveTo>
                      <a:cubicBezTo>
                        <a:pt x="33737" y="108"/>
                        <a:pt x="67475" y="121"/>
                        <a:pt x="101199" y="0"/>
                      </a:cubicBezTo>
                      <a:cubicBezTo>
                        <a:pt x="105303" y="-13"/>
                        <a:pt x="105438" y="2200"/>
                        <a:pt x="105424" y="5252"/>
                      </a:cubicBezTo>
                      <a:cubicBezTo>
                        <a:pt x="105384" y="64748"/>
                        <a:pt x="105397" y="124244"/>
                        <a:pt x="105397" y="183740"/>
                      </a:cubicBezTo>
                      <a:cubicBezTo>
                        <a:pt x="105397" y="211335"/>
                        <a:pt x="105397" y="238916"/>
                        <a:pt x="105397" y="266511"/>
                      </a:cubicBezTo>
                      <a:cubicBezTo>
                        <a:pt x="105397" y="271979"/>
                        <a:pt x="105370" y="272006"/>
                        <a:pt x="100011" y="272006"/>
                      </a:cubicBezTo>
                      <a:cubicBezTo>
                        <a:pt x="67974" y="272019"/>
                        <a:pt x="35938" y="272006"/>
                        <a:pt x="3902" y="271992"/>
                      </a:cubicBezTo>
                      <a:cubicBezTo>
                        <a:pt x="2606" y="271992"/>
                        <a:pt x="1296" y="271830"/>
                        <a:pt x="0" y="271749"/>
                      </a:cubicBezTo>
                      <a:cubicBezTo>
                        <a:pt x="0" y="181216"/>
                        <a:pt x="0" y="90682"/>
                        <a:pt x="0" y="135"/>
                      </a:cubicBezTo>
                      <a:close/>
                      <a:moveTo>
                        <a:pt x="18145" y="135517"/>
                      </a:moveTo>
                      <a:cubicBezTo>
                        <a:pt x="18145" y="173169"/>
                        <a:pt x="18198" y="210835"/>
                        <a:pt x="18064" y="248488"/>
                      </a:cubicBezTo>
                      <a:cubicBezTo>
                        <a:pt x="18050" y="252444"/>
                        <a:pt x="19184" y="253645"/>
                        <a:pt x="23167" y="253604"/>
                      </a:cubicBezTo>
                      <a:cubicBezTo>
                        <a:pt x="42783" y="253416"/>
                        <a:pt x="62399" y="253443"/>
                        <a:pt x="82001" y="253591"/>
                      </a:cubicBezTo>
                      <a:cubicBezTo>
                        <a:pt x="85646" y="253618"/>
                        <a:pt x="86983" y="252727"/>
                        <a:pt x="86969" y="248825"/>
                      </a:cubicBezTo>
                      <a:cubicBezTo>
                        <a:pt x="86861" y="173642"/>
                        <a:pt x="86861" y="98458"/>
                        <a:pt x="86969" y="23275"/>
                      </a:cubicBezTo>
                      <a:cubicBezTo>
                        <a:pt x="86969" y="19522"/>
                        <a:pt x="85943" y="18360"/>
                        <a:pt x="82136" y="18387"/>
                      </a:cubicBezTo>
                      <a:cubicBezTo>
                        <a:pt x="62520" y="18563"/>
                        <a:pt x="42918" y="18468"/>
                        <a:pt x="23302" y="18468"/>
                      </a:cubicBezTo>
                      <a:cubicBezTo>
                        <a:pt x="18171" y="18468"/>
                        <a:pt x="18158" y="18482"/>
                        <a:pt x="18145" y="23720"/>
                      </a:cubicBezTo>
                      <a:cubicBezTo>
                        <a:pt x="18145" y="60981"/>
                        <a:pt x="18145" y="98242"/>
                        <a:pt x="18145" y="135517"/>
                      </a:cubicBezTo>
                      <a:close/>
                    </a:path>
                  </a:pathLst>
                </a:custGeom>
                <a:solidFill>
                  <a:srgbClr val="167ABE"/>
                </a:solidFill>
                <a:ln w="1347" cap="flat">
                  <a:solidFill>
                    <a:srgbClr val="167ABE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9ECC5246-218C-55DF-828B-71B35D22FC37}"/>
                    </a:ext>
                  </a:extLst>
                </p:cNvPr>
                <p:cNvSpPr/>
                <p:nvPr/>
              </p:nvSpPr>
              <p:spPr>
                <a:xfrm>
                  <a:off x="6643750" y="4693168"/>
                  <a:ext cx="105239" cy="105671"/>
                </a:xfrm>
                <a:custGeom>
                  <a:avLst/>
                  <a:gdLst>
                    <a:gd name="connsiteX0" fmla="*/ 0 w 105239"/>
                    <a:gd name="connsiteY0" fmla="*/ 44510 h 105671"/>
                    <a:gd name="connsiteX1" fmla="*/ 19873 w 105239"/>
                    <a:gd name="connsiteY1" fmla="*/ 11245 h 105671"/>
                    <a:gd name="connsiteX2" fmla="*/ 104736 w 105239"/>
                    <a:gd name="connsiteY2" fmla="*/ 45834 h 105671"/>
                    <a:gd name="connsiteX3" fmla="*/ 59388 w 105239"/>
                    <a:gd name="connsiteY3" fmla="*/ 105235 h 105671"/>
                    <a:gd name="connsiteX4" fmla="*/ 634 w 105239"/>
                    <a:gd name="connsiteY4" fmla="*/ 63640 h 105671"/>
                    <a:gd name="connsiteX5" fmla="*/ 0 w 105239"/>
                    <a:gd name="connsiteY5" fmla="*/ 60981 h 105671"/>
                    <a:gd name="connsiteX6" fmla="*/ 0 w 105239"/>
                    <a:gd name="connsiteY6" fmla="*/ 44510 h 105671"/>
                    <a:gd name="connsiteX7" fmla="*/ 52854 w 105239"/>
                    <a:gd name="connsiteY7" fmla="*/ 18725 h 105671"/>
                    <a:gd name="connsiteX8" fmla="*/ 18212 w 105239"/>
                    <a:gd name="connsiteY8" fmla="*/ 52233 h 105671"/>
                    <a:gd name="connsiteX9" fmla="*/ 52220 w 105239"/>
                    <a:gd name="connsiteY9" fmla="*/ 87293 h 105671"/>
                    <a:gd name="connsiteX10" fmla="*/ 86821 w 105239"/>
                    <a:gd name="connsiteY10" fmla="*/ 53043 h 105671"/>
                    <a:gd name="connsiteX11" fmla="*/ 52854 w 105239"/>
                    <a:gd name="connsiteY11" fmla="*/ 18725 h 105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05239" h="105671">
                      <a:moveTo>
                        <a:pt x="0" y="44510"/>
                      </a:moveTo>
                      <a:cubicBezTo>
                        <a:pt x="2768" y="31118"/>
                        <a:pt x="8910" y="19724"/>
                        <a:pt x="19873" y="11245"/>
                      </a:cubicBezTo>
                      <a:cubicBezTo>
                        <a:pt x="52273" y="-13798"/>
                        <a:pt x="99079" y="5278"/>
                        <a:pt x="104736" y="45834"/>
                      </a:cubicBezTo>
                      <a:cubicBezTo>
                        <a:pt x="108759" y="74724"/>
                        <a:pt x="88225" y="101617"/>
                        <a:pt x="59388" y="105235"/>
                      </a:cubicBezTo>
                      <a:cubicBezTo>
                        <a:pt x="31577" y="108718"/>
                        <a:pt x="6615" y="91046"/>
                        <a:pt x="634" y="63640"/>
                      </a:cubicBezTo>
                      <a:cubicBezTo>
                        <a:pt x="446" y="62749"/>
                        <a:pt x="216" y="61872"/>
                        <a:pt x="0" y="60981"/>
                      </a:cubicBezTo>
                      <a:cubicBezTo>
                        <a:pt x="0" y="55500"/>
                        <a:pt x="0" y="50005"/>
                        <a:pt x="0" y="44510"/>
                      </a:cubicBezTo>
                      <a:close/>
                      <a:moveTo>
                        <a:pt x="52854" y="18725"/>
                      </a:moveTo>
                      <a:cubicBezTo>
                        <a:pt x="33737" y="18536"/>
                        <a:pt x="18455" y="33305"/>
                        <a:pt x="18212" y="52233"/>
                      </a:cubicBezTo>
                      <a:cubicBezTo>
                        <a:pt x="17969" y="71579"/>
                        <a:pt x="32873" y="87401"/>
                        <a:pt x="52220" y="87293"/>
                      </a:cubicBezTo>
                      <a:cubicBezTo>
                        <a:pt x="71241" y="87185"/>
                        <a:pt x="86281" y="73239"/>
                        <a:pt x="86821" y="53043"/>
                      </a:cubicBezTo>
                      <a:cubicBezTo>
                        <a:pt x="87293" y="34398"/>
                        <a:pt x="71727" y="18927"/>
                        <a:pt x="52854" y="18725"/>
                      </a:cubicBezTo>
                      <a:close/>
                    </a:path>
                  </a:pathLst>
                </a:custGeom>
                <a:solidFill>
                  <a:srgbClr val="167ABE"/>
                </a:solidFill>
                <a:ln w="1347" cap="flat">
                  <a:solidFill>
                    <a:srgbClr val="167ABE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21960941-212E-42B6-A557-3B946272C3D9}"/>
                    </a:ext>
                  </a:extLst>
                </p:cNvPr>
                <p:cNvSpPr/>
                <p:nvPr/>
              </p:nvSpPr>
              <p:spPr>
                <a:xfrm>
                  <a:off x="6783222" y="4815309"/>
                  <a:ext cx="262798" cy="272042"/>
                </a:xfrm>
                <a:custGeom>
                  <a:avLst/>
                  <a:gdLst>
                    <a:gd name="connsiteX0" fmla="*/ 0 w 262798"/>
                    <a:gd name="connsiteY0" fmla="*/ 135932 h 272042"/>
                    <a:gd name="connsiteX1" fmla="*/ 0 w 262798"/>
                    <a:gd name="connsiteY1" fmla="*/ 5640 h 272042"/>
                    <a:gd name="connsiteX2" fmla="*/ 5697 w 262798"/>
                    <a:gd name="connsiteY2" fmla="*/ 10 h 272042"/>
                    <a:gd name="connsiteX3" fmla="*/ 100281 w 262798"/>
                    <a:gd name="connsiteY3" fmla="*/ 10 h 272042"/>
                    <a:gd name="connsiteX4" fmla="*/ 105694 w 262798"/>
                    <a:gd name="connsiteY4" fmla="*/ 5559 h 272042"/>
                    <a:gd name="connsiteX5" fmla="*/ 105667 w 262798"/>
                    <a:gd name="connsiteY5" fmla="*/ 13794 h 272042"/>
                    <a:gd name="connsiteX6" fmla="*/ 108759 w 262798"/>
                    <a:gd name="connsiteY6" fmla="*/ 15320 h 272042"/>
                    <a:gd name="connsiteX7" fmla="*/ 158737 w 262798"/>
                    <a:gd name="connsiteY7" fmla="*/ 186 h 272042"/>
                    <a:gd name="connsiteX8" fmla="*/ 219084 w 262798"/>
                    <a:gd name="connsiteY8" fmla="*/ 19154 h 272042"/>
                    <a:gd name="connsiteX9" fmla="*/ 260490 w 262798"/>
                    <a:gd name="connsiteY9" fmla="*/ 81350 h 272042"/>
                    <a:gd name="connsiteX10" fmla="*/ 262717 w 262798"/>
                    <a:gd name="connsiteY10" fmla="*/ 98806 h 272042"/>
                    <a:gd name="connsiteX11" fmla="*/ 262798 w 262798"/>
                    <a:gd name="connsiteY11" fmla="*/ 267169 h 272042"/>
                    <a:gd name="connsiteX12" fmla="*/ 257871 w 262798"/>
                    <a:gd name="connsiteY12" fmla="*/ 272029 h 272042"/>
                    <a:gd name="connsiteX13" fmla="*/ 162112 w 262798"/>
                    <a:gd name="connsiteY13" fmla="*/ 272043 h 272042"/>
                    <a:gd name="connsiteX14" fmla="*/ 156982 w 262798"/>
                    <a:gd name="connsiteY14" fmla="*/ 266913 h 272042"/>
                    <a:gd name="connsiteX15" fmla="*/ 157036 w 262798"/>
                    <a:gd name="connsiteY15" fmla="*/ 124065 h 272042"/>
                    <a:gd name="connsiteX16" fmla="*/ 139607 w 262798"/>
                    <a:gd name="connsiteY16" fmla="*/ 98739 h 272042"/>
                    <a:gd name="connsiteX17" fmla="*/ 105748 w 262798"/>
                    <a:gd name="connsiteY17" fmla="*/ 123066 h 272042"/>
                    <a:gd name="connsiteX18" fmla="*/ 105694 w 262798"/>
                    <a:gd name="connsiteY18" fmla="*/ 168198 h 272042"/>
                    <a:gd name="connsiteX19" fmla="*/ 105694 w 262798"/>
                    <a:gd name="connsiteY19" fmla="*/ 266697 h 272042"/>
                    <a:gd name="connsiteX20" fmla="*/ 100483 w 262798"/>
                    <a:gd name="connsiteY20" fmla="*/ 271962 h 272042"/>
                    <a:gd name="connsiteX21" fmla="*/ 5117 w 262798"/>
                    <a:gd name="connsiteY21" fmla="*/ 271962 h 272042"/>
                    <a:gd name="connsiteX22" fmla="*/ 14 w 262798"/>
                    <a:gd name="connsiteY22" fmla="*/ 266616 h 272042"/>
                    <a:gd name="connsiteX23" fmla="*/ 0 w 262798"/>
                    <a:gd name="connsiteY23" fmla="*/ 135932 h 272042"/>
                    <a:gd name="connsiteX24" fmla="*/ 18455 w 262798"/>
                    <a:gd name="connsiteY24" fmla="*/ 135797 h 272042"/>
                    <a:gd name="connsiteX25" fmla="*/ 18374 w 262798"/>
                    <a:gd name="connsiteY25" fmla="*/ 248431 h 272042"/>
                    <a:gd name="connsiteX26" fmla="*/ 23450 w 262798"/>
                    <a:gd name="connsiteY26" fmla="*/ 253561 h 272042"/>
                    <a:gd name="connsiteX27" fmla="*/ 81529 w 262798"/>
                    <a:gd name="connsiteY27" fmla="*/ 253466 h 272042"/>
                    <a:gd name="connsiteX28" fmla="*/ 87172 w 262798"/>
                    <a:gd name="connsiteY28" fmla="*/ 247931 h 272042"/>
                    <a:gd name="connsiteX29" fmla="*/ 87158 w 262798"/>
                    <a:gd name="connsiteY29" fmla="*/ 125483 h 272042"/>
                    <a:gd name="connsiteX30" fmla="*/ 87928 w 262798"/>
                    <a:gd name="connsiteY30" fmla="*/ 115344 h 272042"/>
                    <a:gd name="connsiteX31" fmla="*/ 139918 w 262798"/>
                    <a:gd name="connsiteY31" fmla="*/ 79703 h 272042"/>
                    <a:gd name="connsiteX32" fmla="*/ 175532 w 262798"/>
                    <a:gd name="connsiteY32" fmla="*/ 123431 h 272042"/>
                    <a:gd name="connsiteX33" fmla="*/ 175478 w 262798"/>
                    <a:gd name="connsiteY33" fmla="*/ 248620 h 272042"/>
                    <a:gd name="connsiteX34" fmla="*/ 180311 w 262798"/>
                    <a:gd name="connsiteY34" fmla="*/ 253547 h 272042"/>
                    <a:gd name="connsiteX35" fmla="*/ 238781 w 262798"/>
                    <a:gd name="connsiteY35" fmla="*/ 253466 h 272042"/>
                    <a:gd name="connsiteX36" fmla="*/ 244303 w 262798"/>
                    <a:gd name="connsiteY36" fmla="*/ 247756 h 272042"/>
                    <a:gd name="connsiteX37" fmla="*/ 244289 w 262798"/>
                    <a:gd name="connsiteY37" fmla="*/ 105691 h 272042"/>
                    <a:gd name="connsiteX38" fmla="*/ 243979 w 262798"/>
                    <a:gd name="connsiteY38" fmla="*/ 94324 h 272042"/>
                    <a:gd name="connsiteX39" fmla="*/ 193568 w 262798"/>
                    <a:gd name="connsiteY39" fmla="*/ 25972 h 272042"/>
                    <a:gd name="connsiteX40" fmla="*/ 116994 w 262798"/>
                    <a:gd name="connsiteY40" fmla="*/ 32006 h 272042"/>
                    <a:gd name="connsiteX41" fmla="*/ 90614 w 262798"/>
                    <a:gd name="connsiteY41" fmla="*/ 57630 h 272042"/>
                    <a:gd name="connsiteX42" fmla="*/ 87928 w 262798"/>
                    <a:gd name="connsiteY42" fmla="*/ 59520 h 272042"/>
                    <a:gd name="connsiteX43" fmla="*/ 87172 w 262798"/>
                    <a:gd name="connsiteY43" fmla="*/ 56374 h 272042"/>
                    <a:gd name="connsiteX44" fmla="*/ 87212 w 262798"/>
                    <a:gd name="connsiteY44" fmla="*/ 23015 h 272042"/>
                    <a:gd name="connsiteX45" fmla="*/ 82541 w 262798"/>
                    <a:gd name="connsiteY45" fmla="*/ 18357 h 272042"/>
                    <a:gd name="connsiteX46" fmla="*/ 24071 w 262798"/>
                    <a:gd name="connsiteY46" fmla="*/ 18438 h 272042"/>
                    <a:gd name="connsiteX47" fmla="*/ 18428 w 262798"/>
                    <a:gd name="connsiteY47" fmla="*/ 23973 h 272042"/>
                    <a:gd name="connsiteX48" fmla="*/ 18455 w 262798"/>
                    <a:gd name="connsiteY48" fmla="*/ 135797 h 272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262798" h="272042">
                      <a:moveTo>
                        <a:pt x="0" y="135932"/>
                      </a:moveTo>
                      <a:cubicBezTo>
                        <a:pt x="0" y="92501"/>
                        <a:pt x="0" y="49071"/>
                        <a:pt x="0" y="5640"/>
                      </a:cubicBezTo>
                      <a:cubicBezTo>
                        <a:pt x="0" y="37"/>
                        <a:pt x="14" y="10"/>
                        <a:pt x="5697" y="10"/>
                      </a:cubicBezTo>
                      <a:cubicBezTo>
                        <a:pt x="37220" y="-3"/>
                        <a:pt x="68744" y="-3"/>
                        <a:pt x="100281" y="10"/>
                      </a:cubicBezTo>
                      <a:cubicBezTo>
                        <a:pt x="105627" y="10"/>
                        <a:pt x="105681" y="91"/>
                        <a:pt x="105694" y="5559"/>
                      </a:cubicBezTo>
                      <a:cubicBezTo>
                        <a:pt x="105708" y="8300"/>
                        <a:pt x="105789" y="11054"/>
                        <a:pt x="105667" y="13794"/>
                      </a:cubicBezTo>
                      <a:cubicBezTo>
                        <a:pt x="105532" y="16872"/>
                        <a:pt x="106612" y="16737"/>
                        <a:pt x="108759" y="15320"/>
                      </a:cubicBezTo>
                      <a:cubicBezTo>
                        <a:pt x="123906" y="5343"/>
                        <a:pt x="140728" y="240"/>
                        <a:pt x="158737" y="186"/>
                      </a:cubicBezTo>
                      <a:cubicBezTo>
                        <a:pt x="180716" y="118"/>
                        <a:pt x="201061" y="6274"/>
                        <a:pt x="219084" y="19154"/>
                      </a:cubicBezTo>
                      <a:cubicBezTo>
                        <a:pt x="240725" y="34625"/>
                        <a:pt x="254603" y="55362"/>
                        <a:pt x="260490" y="81350"/>
                      </a:cubicBezTo>
                      <a:cubicBezTo>
                        <a:pt x="261786" y="87074"/>
                        <a:pt x="262717" y="92879"/>
                        <a:pt x="262717" y="98806"/>
                      </a:cubicBezTo>
                      <a:cubicBezTo>
                        <a:pt x="262704" y="154927"/>
                        <a:pt x="262690" y="211048"/>
                        <a:pt x="262798" y="267169"/>
                      </a:cubicBezTo>
                      <a:cubicBezTo>
                        <a:pt x="262812" y="270990"/>
                        <a:pt x="261597" y="272043"/>
                        <a:pt x="257871" y="272029"/>
                      </a:cubicBezTo>
                      <a:cubicBezTo>
                        <a:pt x="225956" y="271908"/>
                        <a:pt x="194027" y="271894"/>
                        <a:pt x="162112" y="272043"/>
                      </a:cubicBezTo>
                      <a:cubicBezTo>
                        <a:pt x="158143" y="272056"/>
                        <a:pt x="156969" y="270855"/>
                        <a:pt x="156982" y="266913"/>
                      </a:cubicBezTo>
                      <a:cubicBezTo>
                        <a:pt x="157090" y="219297"/>
                        <a:pt x="157077" y="171681"/>
                        <a:pt x="157036" y="124065"/>
                      </a:cubicBezTo>
                      <a:cubicBezTo>
                        <a:pt x="157023" y="111955"/>
                        <a:pt x="150367" y="102397"/>
                        <a:pt x="139607" y="98739"/>
                      </a:cubicBezTo>
                      <a:cubicBezTo>
                        <a:pt x="123056" y="93123"/>
                        <a:pt x="106018" y="105232"/>
                        <a:pt x="105748" y="123066"/>
                      </a:cubicBezTo>
                      <a:cubicBezTo>
                        <a:pt x="105519" y="138106"/>
                        <a:pt x="105694" y="153159"/>
                        <a:pt x="105694" y="168198"/>
                      </a:cubicBezTo>
                      <a:cubicBezTo>
                        <a:pt x="105694" y="201031"/>
                        <a:pt x="105694" y="233864"/>
                        <a:pt x="105694" y="266697"/>
                      </a:cubicBezTo>
                      <a:cubicBezTo>
                        <a:pt x="105694" y="271935"/>
                        <a:pt x="105667" y="271962"/>
                        <a:pt x="100483" y="271962"/>
                      </a:cubicBezTo>
                      <a:cubicBezTo>
                        <a:pt x="68690" y="271975"/>
                        <a:pt x="36910" y="271975"/>
                        <a:pt x="5117" y="271962"/>
                      </a:cubicBezTo>
                      <a:cubicBezTo>
                        <a:pt x="40" y="271962"/>
                        <a:pt x="14" y="271935"/>
                        <a:pt x="14" y="266616"/>
                      </a:cubicBezTo>
                      <a:cubicBezTo>
                        <a:pt x="0" y="223050"/>
                        <a:pt x="0" y="179498"/>
                        <a:pt x="0" y="135932"/>
                      </a:cubicBezTo>
                      <a:close/>
                      <a:moveTo>
                        <a:pt x="18455" y="135797"/>
                      </a:moveTo>
                      <a:cubicBezTo>
                        <a:pt x="18455" y="173342"/>
                        <a:pt x="18509" y="210886"/>
                        <a:pt x="18374" y="248431"/>
                      </a:cubicBezTo>
                      <a:cubicBezTo>
                        <a:pt x="18360" y="252373"/>
                        <a:pt x="19440" y="253601"/>
                        <a:pt x="23450" y="253561"/>
                      </a:cubicBezTo>
                      <a:cubicBezTo>
                        <a:pt x="42810" y="253372"/>
                        <a:pt x="62169" y="253480"/>
                        <a:pt x="81529" y="253466"/>
                      </a:cubicBezTo>
                      <a:cubicBezTo>
                        <a:pt x="87158" y="253466"/>
                        <a:pt x="87158" y="253453"/>
                        <a:pt x="87172" y="247931"/>
                      </a:cubicBezTo>
                      <a:cubicBezTo>
                        <a:pt x="87172" y="207120"/>
                        <a:pt x="87185" y="166308"/>
                        <a:pt x="87158" y="125483"/>
                      </a:cubicBezTo>
                      <a:cubicBezTo>
                        <a:pt x="87158" y="122081"/>
                        <a:pt x="87374" y="118706"/>
                        <a:pt x="87928" y="115344"/>
                      </a:cubicBezTo>
                      <a:cubicBezTo>
                        <a:pt x="91816" y="91340"/>
                        <a:pt x="116144" y="74640"/>
                        <a:pt x="139918" y="79703"/>
                      </a:cubicBezTo>
                      <a:cubicBezTo>
                        <a:pt x="161140" y="84212"/>
                        <a:pt x="175505" y="101749"/>
                        <a:pt x="175532" y="123431"/>
                      </a:cubicBezTo>
                      <a:cubicBezTo>
                        <a:pt x="175586" y="165160"/>
                        <a:pt x="175599" y="206890"/>
                        <a:pt x="175478" y="248620"/>
                      </a:cubicBezTo>
                      <a:cubicBezTo>
                        <a:pt x="175464" y="252332"/>
                        <a:pt x="176463" y="253574"/>
                        <a:pt x="180311" y="253547"/>
                      </a:cubicBezTo>
                      <a:cubicBezTo>
                        <a:pt x="199805" y="253372"/>
                        <a:pt x="219300" y="253466"/>
                        <a:pt x="238781" y="253466"/>
                      </a:cubicBezTo>
                      <a:cubicBezTo>
                        <a:pt x="244289" y="253466"/>
                        <a:pt x="244303" y="253453"/>
                        <a:pt x="244303" y="247756"/>
                      </a:cubicBezTo>
                      <a:cubicBezTo>
                        <a:pt x="244303" y="200396"/>
                        <a:pt x="244316" y="153051"/>
                        <a:pt x="244289" y="105691"/>
                      </a:cubicBezTo>
                      <a:cubicBezTo>
                        <a:pt x="244289" y="101898"/>
                        <a:pt x="244505" y="98050"/>
                        <a:pt x="243979" y="94324"/>
                      </a:cubicBezTo>
                      <a:cubicBezTo>
                        <a:pt x="239456" y="62517"/>
                        <a:pt x="223148" y="38932"/>
                        <a:pt x="193568" y="25972"/>
                      </a:cubicBezTo>
                      <a:cubicBezTo>
                        <a:pt x="167324" y="14469"/>
                        <a:pt x="141416" y="15873"/>
                        <a:pt x="116994" y="32006"/>
                      </a:cubicBezTo>
                      <a:cubicBezTo>
                        <a:pt x="106585" y="38878"/>
                        <a:pt x="98998" y="48666"/>
                        <a:pt x="90614" y="57630"/>
                      </a:cubicBezTo>
                      <a:cubicBezTo>
                        <a:pt x="89845" y="58440"/>
                        <a:pt x="89237" y="59979"/>
                        <a:pt x="87928" y="59520"/>
                      </a:cubicBezTo>
                      <a:cubicBezTo>
                        <a:pt x="86578" y="59034"/>
                        <a:pt x="87185" y="57454"/>
                        <a:pt x="87172" y="56374"/>
                      </a:cubicBezTo>
                      <a:cubicBezTo>
                        <a:pt x="87131" y="45250"/>
                        <a:pt x="87010" y="34139"/>
                        <a:pt x="87212" y="23015"/>
                      </a:cubicBezTo>
                      <a:cubicBezTo>
                        <a:pt x="87280" y="19397"/>
                        <a:pt x="86173" y="18317"/>
                        <a:pt x="82541" y="18357"/>
                      </a:cubicBezTo>
                      <a:cubicBezTo>
                        <a:pt x="63047" y="18519"/>
                        <a:pt x="43552" y="18425"/>
                        <a:pt x="24071" y="18438"/>
                      </a:cubicBezTo>
                      <a:cubicBezTo>
                        <a:pt x="18441" y="18438"/>
                        <a:pt x="18428" y="18438"/>
                        <a:pt x="18428" y="23973"/>
                      </a:cubicBezTo>
                      <a:cubicBezTo>
                        <a:pt x="18455" y="61234"/>
                        <a:pt x="18455" y="98509"/>
                        <a:pt x="18455" y="135797"/>
                      </a:cubicBezTo>
                      <a:close/>
                    </a:path>
                  </a:pathLst>
                </a:custGeom>
                <a:solidFill>
                  <a:srgbClr val="167ABE"/>
                </a:solidFill>
                <a:ln w="1347" cap="flat">
                  <a:solidFill>
                    <a:srgbClr val="167ABE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6A62F81-CDB5-0991-01E8-CA2903D36BD4}"/>
              </a:ext>
            </a:extLst>
          </p:cNvPr>
          <p:cNvGrpSpPr/>
          <p:nvPr/>
        </p:nvGrpSpPr>
        <p:grpSpPr>
          <a:xfrm>
            <a:off x="695325" y="2525628"/>
            <a:ext cx="5807183" cy="1814225"/>
            <a:chOff x="695325" y="2525628"/>
            <a:chExt cx="5807183" cy="1814225"/>
          </a:xfrm>
        </p:grpSpPr>
        <p:sp>
          <p:nvSpPr>
            <p:cNvPr id="5" name="Text Placeholder 15">
              <a:extLst>
                <a:ext uri="{FF2B5EF4-FFF2-40B4-BE49-F238E27FC236}">
                  <a16:creationId xmlns:a16="http://schemas.microsoft.com/office/drawing/2014/main" id="{8A7EA815-2765-33AD-093F-24FC7CACC220}"/>
                </a:ext>
              </a:extLst>
            </p:cNvPr>
            <p:cNvSpPr txBox="1">
              <a:spLocks/>
            </p:cNvSpPr>
            <p:nvPr/>
          </p:nvSpPr>
          <p:spPr>
            <a:xfrm>
              <a:off x="695325" y="3387242"/>
              <a:ext cx="5807183" cy="9526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5400" b="1" kern="1200" baseline="0">
                  <a:solidFill>
                    <a:schemeClr val="accent1"/>
                  </a:solidFill>
                  <a:latin typeface="+mj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id-ID" sz="6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THANK YOU</a:t>
              </a:r>
              <a:endPara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4C44657-9340-CF7D-1F45-5D04DAEC5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20655" y="2525628"/>
              <a:ext cx="2785574" cy="7761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1213496"/>
      </p:ext>
    </p:extLst>
  </p:cSld>
  <p:clrMapOvr>
    <a:masterClrMapping/>
  </p:clrMapOvr>
  <p:transition spd="med">
    <p:pull dir="u"/>
  </p:transition>
</p:sld>
</file>

<file path=ppt/theme/theme1.xml><?xml version="1.0" encoding="utf-8"?>
<a:theme xmlns:a="http://schemas.openxmlformats.org/drawingml/2006/main" name="1_Office Theme">
  <a:themeElements>
    <a:clrScheme name="Custom 1">
      <a:dk1>
        <a:srgbClr val="002060"/>
      </a:dk1>
      <a:lt1>
        <a:sysClr val="window" lastClr="FFFFFF"/>
      </a:lt1>
      <a:dk2>
        <a:srgbClr val="44546A"/>
      </a:dk2>
      <a:lt2>
        <a:srgbClr val="E7E6E6"/>
      </a:lt2>
      <a:accent1>
        <a:srgbClr val="9CD1F1"/>
      </a:accent1>
      <a:accent2>
        <a:srgbClr val="0772BA"/>
      </a:accent2>
      <a:accent3>
        <a:srgbClr val="4BA0D7"/>
      </a:accent3>
      <a:accent4>
        <a:srgbClr val="48A1FA"/>
      </a:accent4>
      <a:accent5>
        <a:srgbClr val="034A90"/>
      </a:accent5>
      <a:accent6>
        <a:srgbClr val="0563C1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Custom 1">
      <a:dk1>
        <a:srgbClr val="002060"/>
      </a:dk1>
      <a:lt1>
        <a:sysClr val="window" lastClr="FFFFFF"/>
      </a:lt1>
      <a:dk2>
        <a:srgbClr val="44546A"/>
      </a:dk2>
      <a:lt2>
        <a:srgbClr val="E7E6E6"/>
      </a:lt2>
      <a:accent1>
        <a:srgbClr val="9CD1F1"/>
      </a:accent1>
      <a:accent2>
        <a:srgbClr val="0772BA"/>
      </a:accent2>
      <a:accent3>
        <a:srgbClr val="4BA0D7"/>
      </a:accent3>
      <a:accent4>
        <a:srgbClr val="48A1FA"/>
      </a:accent4>
      <a:accent5>
        <a:srgbClr val="034A90"/>
      </a:accent5>
      <a:accent6>
        <a:srgbClr val="0563C1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13266</TotalTime>
  <Words>6590</Words>
  <Application>Microsoft Office PowerPoint</Application>
  <PresentationFormat>Widescreen</PresentationFormat>
  <Paragraphs>779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51" baseType="lpstr">
      <vt:lpstr>Arial</vt:lpstr>
      <vt:lpstr>Arial Narrow</vt:lpstr>
      <vt:lpstr>Bahnschrift SemiBold SemiConden</vt:lpstr>
      <vt:lpstr>Calibri</vt:lpstr>
      <vt:lpstr>Cambria</vt:lpstr>
      <vt:lpstr>Lato</vt:lpstr>
      <vt:lpstr>Tahoma</vt:lpstr>
      <vt:lpstr>Verdana</vt:lpstr>
      <vt:lpstr>Wingdings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 HANNAN</dc:creator>
  <cp:lastModifiedBy>nitin</cp:lastModifiedBy>
  <cp:revision>170</cp:revision>
  <dcterms:created xsi:type="dcterms:W3CDTF">2022-08-05T13:16:07Z</dcterms:created>
  <dcterms:modified xsi:type="dcterms:W3CDTF">2023-08-23T15:58:58Z</dcterms:modified>
</cp:coreProperties>
</file>